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0" d="100"/>
          <a:sy n="70" d="100"/>
        </p:scale>
        <p:origin x="4104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102ADA-AE4A-AE04-9A6D-20EC7F2610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0" y="1995488"/>
            <a:ext cx="5143500" cy="42449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06997BC-D549-A751-827E-603CC86D65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6403975"/>
            <a:ext cx="5143500" cy="29432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593D0603-12B5-F8C3-FBB9-B2862E109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99DA5-BA30-4A2A-B07B-F4FB4596062D}" type="datetimeFigureOut">
              <a:rPr lang="pt-PT" smtClean="0"/>
              <a:t>26/08/2024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EECE09B5-E6CE-02B2-49E8-CD3ED72FC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6212D6D9-D048-EA8C-11EC-75190BB53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7A368-F45B-45F1-AE6E-6029A77D0A2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54010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E62910-4AC2-3503-9CFA-0B267EDD02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4F11797E-B910-1D32-2769-9CCC112D7A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905C2F17-0710-BA26-339C-C5417347B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99DA5-BA30-4A2A-B07B-F4FB4596062D}" type="datetimeFigureOut">
              <a:rPr lang="pt-PT" smtClean="0"/>
              <a:t>26/08/2024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A3E2C258-3D5B-478E-BE34-136BB1984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D4981058-0234-F759-4F3D-8A5DE3E6D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7A368-F45B-45F1-AE6E-6029A77D0A2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412158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6AD695F-B2F2-7B04-0FF2-0B78B40B18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08550" y="649288"/>
            <a:ext cx="1477963" cy="10331450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7B9BA5CA-3D0C-D63D-6CC9-DDEA057FAC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71488" y="649288"/>
            <a:ext cx="4284662" cy="10331450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D71957E9-B316-D984-9A15-4650F31590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99DA5-BA30-4A2A-B07B-F4FB4596062D}" type="datetimeFigureOut">
              <a:rPr lang="pt-PT" smtClean="0"/>
              <a:t>26/08/2024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2EBEE783-DF50-45EE-00A3-8066371B1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BB9B3A04-EDBF-D5C4-06CF-802B062F9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7A368-F45B-45F1-AE6E-6029A77D0A2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46387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3E7BC0-5786-F467-1CBE-E145766C8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1DAF20D3-7272-4BFB-2352-4482B8D643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C66949F2-E90F-B734-37D1-921C8ACB0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99DA5-BA30-4A2A-B07B-F4FB4596062D}" type="datetimeFigureOut">
              <a:rPr lang="pt-PT" smtClean="0"/>
              <a:t>26/08/2024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3DAF597D-AA2E-6740-DB3C-A908BE651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61287EFE-6464-16DD-B152-0749593AC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7A368-F45B-45F1-AE6E-6029A77D0A2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74248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394E20-BDE0-167E-F336-2731C0A61D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3040063"/>
            <a:ext cx="5915025" cy="507047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1CEE770E-2DCC-1BDE-8B94-E1A8D8B760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8313" y="8159750"/>
            <a:ext cx="5915025" cy="266700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8FD4376F-2CF1-6DB3-DD52-3CD344565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99DA5-BA30-4A2A-B07B-F4FB4596062D}" type="datetimeFigureOut">
              <a:rPr lang="pt-PT" smtClean="0"/>
              <a:t>26/08/2024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04985640-AF42-8D35-FC8C-FDE125187F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037333EA-2F69-AD44-D558-31E21AF80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7A368-F45B-45F1-AE6E-6029A77D0A2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92522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1FA0D3-306A-4B10-3576-89847040D3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B29A1689-73B9-AF45-9E82-5FAD89BD5E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1488" y="3244850"/>
            <a:ext cx="2881312" cy="77358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C07DAFF6-6A1F-3168-0EF4-5C34318E8F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05200" y="3244850"/>
            <a:ext cx="2881313" cy="77358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9F35F101-106C-735A-6914-B8E7596CA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99DA5-BA30-4A2A-B07B-F4FB4596062D}" type="datetimeFigureOut">
              <a:rPr lang="pt-PT" smtClean="0"/>
              <a:t>26/08/2024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72CEC79F-C132-B345-020A-F53E01891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B3C480B1-D471-B88B-30DB-368C3224C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7A368-F45B-45F1-AE6E-6029A77D0A2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74146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7C471E-B1C4-F11A-6187-892E0B0D5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649288"/>
            <a:ext cx="5915025" cy="2355850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4DFA2D72-E03C-C2F2-B3C0-70C81D1959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3075" y="2989263"/>
            <a:ext cx="2900363" cy="14636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CFC7762C-462F-A1AB-BCB3-8A693F26E4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3075" y="4452938"/>
            <a:ext cx="2900363" cy="6551612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>
            <a:extLst>
              <a:ext uri="{FF2B5EF4-FFF2-40B4-BE49-F238E27FC236}">
                <a16:creationId xmlns:a16="http://schemas.microsoft.com/office/drawing/2014/main" id="{D59211DC-9C6A-CE82-44FC-4165679953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3" y="2989263"/>
            <a:ext cx="2916237" cy="14636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Marcador de Posição de Conteúdo 5">
            <a:extLst>
              <a:ext uri="{FF2B5EF4-FFF2-40B4-BE49-F238E27FC236}">
                <a16:creationId xmlns:a16="http://schemas.microsoft.com/office/drawing/2014/main" id="{ADA64BC1-F6FA-E1C5-30EA-7AACB84A93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4452938"/>
            <a:ext cx="2916237" cy="6551612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>
            <a:extLst>
              <a:ext uri="{FF2B5EF4-FFF2-40B4-BE49-F238E27FC236}">
                <a16:creationId xmlns:a16="http://schemas.microsoft.com/office/drawing/2014/main" id="{23651B23-33C6-1BCD-AD1C-F4519D8678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99DA5-BA30-4A2A-B07B-F4FB4596062D}" type="datetimeFigureOut">
              <a:rPr lang="pt-PT" smtClean="0"/>
              <a:t>26/08/2024</a:t>
            </a:fld>
            <a:endParaRPr lang="pt-PT"/>
          </a:p>
        </p:txBody>
      </p:sp>
      <p:sp>
        <p:nvSpPr>
          <p:cNvPr id="8" name="Marcador de Posição do Rodapé 7">
            <a:extLst>
              <a:ext uri="{FF2B5EF4-FFF2-40B4-BE49-F238E27FC236}">
                <a16:creationId xmlns:a16="http://schemas.microsoft.com/office/drawing/2014/main" id="{21414738-1E37-9415-41DA-F65FA8870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>
            <a:extLst>
              <a:ext uri="{FF2B5EF4-FFF2-40B4-BE49-F238E27FC236}">
                <a16:creationId xmlns:a16="http://schemas.microsoft.com/office/drawing/2014/main" id="{5264A9E2-1629-BE25-BC52-8ADC6B30D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7A368-F45B-45F1-AE6E-6029A77D0A2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416961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51B9BE-4447-133A-E741-C01F1E1171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id="{FAD5321E-FE74-E0F4-10BA-E32903784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99DA5-BA30-4A2A-B07B-F4FB4596062D}" type="datetimeFigureOut">
              <a:rPr lang="pt-PT" smtClean="0"/>
              <a:t>26/08/2024</a:t>
            </a:fld>
            <a:endParaRPr lang="pt-PT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C02F7BB1-747B-7C52-5287-4C0B08F7C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75D94BE7-1E1B-E946-DC22-379C8D163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7A368-F45B-45F1-AE6E-6029A77D0A2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37606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>
            <a:extLst>
              <a:ext uri="{FF2B5EF4-FFF2-40B4-BE49-F238E27FC236}">
                <a16:creationId xmlns:a16="http://schemas.microsoft.com/office/drawing/2014/main" id="{0A108D2D-DD3C-16BB-34A2-B26DAED36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99DA5-BA30-4A2A-B07B-F4FB4596062D}" type="datetimeFigureOut">
              <a:rPr lang="pt-PT" smtClean="0"/>
              <a:t>26/08/2024</a:t>
            </a:fld>
            <a:endParaRPr lang="pt-PT"/>
          </a:p>
        </p:txBody>
      </p:sp>
      <p:sp>
        <p:nvSpPr>
          <p:cNvPr id="3" name="Marcador de Posição do Rodapé 2">
            <a:extLst>
              <a:ext uri="{FF2B5EF4-FFF2-40B4-BE49-F238E27FC236}">
                <a16:creationId xmlns:a16="http://schemas.microsoft.com/office/drawing/2014/main" id="{08B69EA5-3679-CEAB-6396-62680C05E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1DDB8F1A-8CF0-B274-7342-D2B09A36C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7A368-F45B-45F1-AE6E-6029A77D0A2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8563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CD5D94-74B0-47B8-88CC-049E332F62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812800"/>
            <a:ext cx="2211388" cy="28448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BDEC1389-FEDE-40F6-7AD4-2BC183475F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6238" y="1755775"/>
            <a:ext cx="3471862" cy="86645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C228A8D5-C657-E9B7-7982-22F22EB283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3075" y="3657600"/>
            <a:ext cx="2211388" cy="6775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03EF2A9D-EDFB-E778-A750-4FAA10C5E0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99DA5-BA30-4A2A-B07B-F4FB4596062D}" type="datetimeFigureOut">
              <a:rPr lang="pt-PT" smtClean="0"/>
              <a:t>26/08/2024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04860621-152C-D14E-C5B3-564F854B2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2A53B4FD-8569-38F0-249E-E0B59DC9E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7A368-F45B-45F1-AE6E-6029A77D0A2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14687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19F22D-6B1B-0F7A-1505-B7FAF1EE9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812800"/>
            <a:ext cx="2211388" cy="28448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Imagem 2">
            <a:extLst>
              <a:ext uri="{FF2B5EF4-FFF2-40B4-BE49-F238E27FC236}">
                <a16:creationId xmlns:a16="http://schemas.microsoft.com/office/drawing/2014/main" id="{B59011DC-3D6A-EBD2-D7AB-C92D23770B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6238" y="1755775"/>
            <a:ext cx="3471862" cy="86645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E5AAFCFB-681B-D2D8-8F09-18F09D93E1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3075" y="3657600"/>
            <a:ext cx="2211388" cy="6775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474E11A7-9F11-9530-DA86-940A70ACE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99DA5-BA30-4A2A-B07B-F4FB4596062D}" type="datetimeFigureOut">
              <a:rPr lang="pt-PT" smtClean="0"/>
              <a:t>26/08/2024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B713B7B0-7AF3-5313-42E8-00F5987456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FEC5C831-9A47-C2C1-95D3-9872804D9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7A368-F45B-45F1-AE6E-6029A77D0A2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42068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>
            <a:extLst>
              <a:ext uri="{FF2B5EF4-FFF2-40B4-BE49-F238E27FC236}">
                <a16:creationId xmlns:a16="http://schemas.microsoft.com/office/drawing/2014/main" id="{B3F9BE1C-326A-92E3-BD42-9384197A61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649288"/>
            <a:ext cx="5915025" cy="2355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711E713A-F92D-A6A0-B856-DB8A19BA23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488" y="3244850"/>
            <a:ext cx="5915025" cy="77358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302B15F8-C9A7-3A50-BBFE-8723441699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1488" y="11299825"/>
            <a:ext cx="1543050" cy="6492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3199DA5-BA30-4A2A-B07B-F4FB4596062D}" type="datetimeFigureOut">
              <a:rPr lang="pt-PT" smtClean="0"/>
              <a:t>26/08/2024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87433338-F3C0-2033-894E-CD5AE2DC95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1713" y="11299825"/>
            <a:ext cx="2314575" cy="6492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4B8F6698-2451-907D-B1DF-AE2065823A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11299825"/>
            <a:ext cx="1543050" cy="6492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E37A368-F45B-45F1-AE6E-6029A77D0A21}" type="slidenum">
              <a:rPr lang="pt-PT" smtClean="0"/>
              <a:t>‹nº›</a:t>
            </a:fld>
            <a:endParaRPr lang="pt-PT"/>
          </a:p>
        </p:txBody>
      </p:sp>
      <p:pic>
        <p:nvPicPr>
          <p:cNvPr id="8" name="Imagem 7" descr="Uma imagem com captura de ecrã, texto, fogo de artifício&#10;&#10;Descrição gerada automaticamente">
            <a:extLst>
              <a:ext uri="{FF2B5EF4-FFF2-40B4-BE49-F238E27FC236}">
                <a16:creationId xmlns:a16="http://schemas.microsoft.com/office/drawing/2014/main" id="{A455B1ED-215D-0BBA-8CEC-55D1A4BC5704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882" y="-107655"/>
            <a:ext cx="3493311" cy="1274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8509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61F112-76CD-7BD7-363B-7A1AD1984B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892" y="595194"/>
            <a:ext cx="6433457" cy="2256862"/>
          </a:xfrm>
        </p:spPr>
        <p:txBody>
          <a:bodyPr anchor="ctr">
            <a:noAutofit/>
          </a:bodyPr>
          <a:lstStyle/>
          <a:p>
            <a:r>
              <a:rPr lang="pt-BR" sz="1800" b="1" dirty="0">
                <a:latin typeface="Arial" panose="020B0604020202020204" pitchFamily="34" charset="0"/>
                <a:cs typeface="Arial" panose="020B0604020202020204" pitchFamily="34" charset="0"/>
              </a:rPr>
              <a:t>MULHERES E AÇÕES MICROPOLÍTICAS NO COTIDIANO:</a:t>
            </a:r>
            <a:br>
              <a:rPr lang="pt-BR" sz="1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800" b="1" dirty="0">
                <a:latin typeface="Arial" panose="020B0604020202020204" pitchFamily="34" charset="0"/>
                <a:cs typeface="Arial" panose="020B0604020202020204" pitchFamily="34" charset="0"/>
              </a:rPr>
              <a:t>EXPANSÕES E DESAFIOS</a:t>
            </a:r>
            <a:br>
              <a:rPr lang="pt-BR" sz="1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800" i="1" dirty="0">
                <a:latin typeface="Arial" panose="020B0604020202020204" pitchFamily="34" charset="0"/>
                <a:cs typeface="Arial" panose="020B0604020202020204" pitchFamily="34" charset="0"/>
              </a:rPr>
              <a:t>Sonia Regina Vargas Mansano</a:t>
            </a:r>
            <a:br>
              <a:rPr lang="pt-BR" sz="18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sz="18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PT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3BB81A32-3178-0083-09EB-6F4E0C5D58D5}"/>
              </a:ext>
            </a:extLst>
          </p:cNvPr>
          <p:cNvSpPr txBox="1">
            <a:spLocks/>
          </p:cNvSpPr>
          <p:nvPr/>
        </p:nvSpPr>
        <p:spPr>
          <a:xfrm>
            <a:off x="-9209317" y="2049668"/>
            <a:ext cx="6433458" cy="16047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PT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F81A3FB7-7063-89F9-F294-D326BB6262B5}"/>
              </a:ext>
            </a:extLst>
          </p:cNvPr>
          <p:cNvSpPr txBox="1">
            <a:spLocks/>
          </p:cNvSpPr>
          <p:nvPr/>
        </p:nvSpPr>
        <p:spPr>
          <a:xfrm>
            <a:off x="141515" y="2672442"/>
            <a:ext cx="6504210" cy="492690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pt-PT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PT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br>
              <a:rPr lang="pt-PT" sz="1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PT" sz="1800" b="1" dirty="0">
                <a:latin typeface="Arial" panose="020B0604020202020204" pitchFamily="34" charset="0"/>
                <a:cs typeface="Arial" panose="020B0604020202020204" pitchFamily="34" charset="0"/>
              </a:rPr>
              <a:t>INTRODUÇÃO: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Ações micropolíticas de ativismo de mulheres brasileiras são amplas e plurais, ainda que restritas nas instâncias institucionalizadas. Dentre as principais causas defendidas estão os direitos humano, as ações ambientais e os movimentos feministas. Os estudos sobre as noções de liderança, ativismo e militância mostram a estreita relação afetiva das mulheres com as causas e com o bem-comum.</a:t>
            </a:r>
            <a:br>
              <a:rPr lang="pt-PT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PT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PT" sz="1800" b="1" dirty="0">
                <a:latin typeface="Arial" panose="020B0604020202020204" pitchFamily="34" charset="0"/>
                <a:cs typeface="Arial" panose="020B0604020202020204" pitchFamily="34" charset="0"/>
              </a:rPr>
              <a:t>METODOLOGIA: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Ancorado na metodologia qualitativa, o projeto ocorre em duas frentes: 1. Aprofundamento teórico acerca do ativismo; 2. Diálogos com mulheres que atuam em causas sociais e ambientais de uma cidade de médio porte localizada do interior do estado do Paraná, Brasil. </a:t>
            </a:r>
          </a:p>
          <a:p>
            <a:endParaRPr lang="pt-PT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PT" sz="1800" b="1" dirty="0">
                <a:latin typeface="Arial" panose="020B0604020202020204" pitchFamily="34" charset="0"/>
                <a:cs typeface="Arial" panose="020B0604020202020204" pitchFamily="34" charset="0"/>
              </a:rPr>
              <a:t>OBJECTIVO: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Analisar os impasses e desafios em defesa da vida assumidos por mulheres ativistas que atuam em causas socioambientais.</a:t>
            </a:r>
            <a:endParaRPr lang="pt-PT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PT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PT" sz="1800" b="1" dirty="0">
                <a:latin typeface="Arial" panose="020B0604020202020204" pitchFamily="34" charset="0"/>
                <a:cs typeface="Arial" panose="020B0604020202020204" pitchFamily="34" charset="0"/>
              </a:rPr>
              <a:t>RESULTADOS: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Onze sessões de diálogos com mulheres que compartilharam os seguintes desafios do ativismo: 1. Conquista de visibilidade para a causa, 2. Dificuldade para lidar com a oposição de setores conservadores, 3. Medo de perseguições e retaliações, 4. Satisfação com conquistas micropolíticas, 5. Contentamento em compartilhar as lutas com a comunidade.                  </a:t>
            </a:r>
          </a:p>
          <a:p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</a:t>
            </a:r>
            <a:endParaRPr lang="pt-PT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PT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8FDF92D8-B412-D717-6C35-983BEDA22B0C}"/>
              </a:ext>
            </a:extLst>
          </p:cNvPr>
          <p:cNvSpPr txBox="1">
            <a:spLocks/>
          </p:cNvSpPr>
          <p:nvPr/>
        </p:nvSpPr>
        <p:spPr>
          <a:xfrm>
            <a:off x="3429000" y="8833756"/>
            <a:ext cx="3252108" cy="32112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pt-PT" sz="1800" b="1" dirty="0">
                <a:latin typeface="Arial" panose="020B0604020202020204" pitchFamily="34" charset="0"/>
                <a:cs typeface="Arial" panose="020B0604020202020204" pitchFamily="34" charset="0"/>
              </a:rPr>
              <a:t>CONCLUSÕES: </a:t>
            </a:r>
            <a:r>
              <a:rPr lang="pt-BR" sz="1800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As ações d</a:t>
            </a:r>
            <a:r>
              <a:rPr lang="pt-BR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e ativismo de mulheres, apesar de constituírem uma dimensão relevante da vida em sociedade, carecem de visibilidade e apoio político. As ações tendem a ocorrer em </a:t>
            </a:r>
            <a:r>
              <a:rPr lang="pt-BR" sz="1800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bairros, comunidades e grupos específicos. Suas lutas ainda  são pouco conhecidas e valorizadas na esfera dos governos, que poderiam </a:t>
            </a:r>
            <a:r>
              <a:rPr lang="pt-BR" sz="1800" kern="10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ser apoiadores </a:t>
            </a:r>
            <a:r>
              <a:rPr lang="pt-BR" sz="1800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dessas práticas por meio de políticas públicas. </a:t>
            </a:r>
            <a:r>
              <a:rPr lang="pt-BR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endParaRPr lang="pt-BR" sz="14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endParaRPr lang="pt-PT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Imagem 8" descr="Diagrama&#10;&#10;Descrição gerada automaticamente com confiança média">
            <a:extLst>
              <a:ext uri="{FF2B5EF4-FFF2-40B4-BE49-F238E27FC236}">
                <a16:creationId xmlns:a16="http://schemas.microsoft.com/office/drawing/2014/main" id="{29CFA590-0C3A-8F08-4E75-1DD38DE5D9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892" y="8343900"/>
            <a:ext cx="3099717" cy="3701142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</p:spTree>
    <p:extLst>
      <p:ext uri="{BB962C8B-B14F-4D97-AF65-F5344CB8AC3E}">
        <p14:creationId xmlns:p14="http://schemas.microsoft.com/office/powerpoint/2010/main" val="2273611830"/>
      </p:ext>
    </p:extLst>
  </p:cSld>
  <p:clrMapOvr>
    <a:masterClrMapping/>
  </p:clrMapOvr>
</p:sld>
</file>

<file path=ppt/theme/theme1.xml><?xml version="1.0" encoding="utf-8"?>
<a:theme xmlns:a="http://schemas.openxmlformats.org/drawingml/2006/main" name="Modelo de apresentação personalizado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</TotalTime>
  <Words>285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Modelo de apresentação personalizado</vt:lpstr>
      <vt:lpstr>MULHERES E AÇÕES MICROPOLÍTICAS NO COTIDIANO: EXPANSÕES E DESAFIOS Sonia Regina Vargas Mansano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TITULO + AUTOR</dc:title>
  <dc:creator>Clara Silva</dc:creator>
  <cp:lastModifiedBy>Sonia Regina Vargas Mansano</cp:lastModifiedBy>
  <cp:revision>11</cp:revision>
  <dcterms:created xsi:type="dcterms:W3CDTF">2022-08-19T13:39:34Z</dcterms:created>
  <dcterms:modified xsi:type="dcterms:W3CDTF">2024-08-26T18:04:18Z</dcterms:modified>
</cp:coreProperties>
</file>