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E6hKUCgebsY6kn1WyGZykNkPn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7F717E-FA3E-4D72-9099-7E3FB70E946A}" v="18" dt="2025-02-16T18:33:57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954" y="6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o Rodrigues" userId="a2740a997fbd28ee" providerId="LiveId" clId="{E27F717E-FA3E-4D72-9099-7E3FB70E946A}"/>
    <pc:docChg chg="undo custSel modSld">
      <pc:chgData name="Leonardo Rodrigues" userId="a2740a997fbd28ee" providerId="LiveId" clId="{E27F717E-FA3E-4D72-9099-7E3FB70E946A}" dt="2025-02-16T18:33:57.713" v="230"/>
      <pc:docMkLst>
        <pc:docMk/>
      </pc:docMkLst>
      <pc:sldChg chg="addSp delSp modSp mod">
        <pc:chgData name="Leonardo Rodrigues" userId="a2740a997fbd28ee" providerId="LiveId" clId="{E27F717E-FA3E-4D72-9099-7E3FB70E946A}" dt="2025-02-16T18:33:30.929" v="215" actId="12788"/>
        <pc:sldMkLst>
          <pc:docMk/>
          <pc:sldMk cId="0" sldId="256"/>
        </pc:sldMkLst>
        <pc:spChg chg="mod">
          <ac:chgData name="Leonardo Rodrigues" userId="a2740a997fbd28ee" providerId="LiveId" clId="{E27F717E-FA3E-4D72-9099-7E3FB70E946A}" dt="2025-02-16T18:32:08.294" v="201" actId="1076"/>
          <ac:spMkLst>
            <pc:docMk/>
            <pc:sldMk cId="0" sldId="256"/>
            <ac:spMk id="4" creationId="{41DA550D-414A-1F69-9E46-283AB952844F}"/>
          </ac:spMkLst>
        </pc:spChg>
        <pc:picChg chg="add del mod modCrop">
          <ac:chgData name="Leonardo Rodrigues" userId="a2740a997fbd28ee" providerId="LiveId" clId="{E27F717E-FA3E-4D72-9099-7E3FB70E946A}" dt="2025-02-16T18:31:26.851" v="199" actId="478"/>
          <ac:picMkLst>
            <pc:docMk/>
            <pc:sldMk cId="0" sldId="256"/>
            <ac:picMk id="3" creationId="{19C6CC84-E2A3-DB78-8FC2-804973DE42EE}"/>
          </ac:picMkLst>
        </pc:picChg>
        <pc:picChg chg="del">
          <ac:chgData name="Leonardo Rodrigues" userId="a2740a997fbd28ee" providerId="LiveId" clId="{E27F717E-FA3E-4D72-9099-7E3FB70E946A}" dt="2025-02-16T18:27:35.388" v="0" actId="478"/>
          <ac:picMkLst>
            <pc:docMk/>
            <pc:sldMk cId="0" sldId="256"/>
            <ac:picMk id="5" creationId="{7C940478-D4AF-4B6B-A08E-DA6C533D5940}"/>
          </ac:picMkLst>
        </pc:picChg>
        <pc:picChg chg="add mod modCrop">
          <ac:chgData name="Leonardo Rodrigues" userId="a2740a997fbd28ee" providerId="LiveId" clId="{E27F717E-FA3E-4D72-9099-7E3FB70E946A}" dt="2025-02-16T18:33:30.929" v="215" actId="12788"/>
          <ac:picMkLst>
            <pc:docMk/>
            <pc:sldMk cId="0" sldId="256"/>
            <ac:picMk id="7" creationId="{6CEE93BB-2AC1-E971-90E8-B7AEF6EED5ED}"/>
          </ac:picMkLst>
        </pc:picChg>
      </pc:sldChg>
      <pc:sldChg chg="addSp delSp modSp mod">
        <pc:chgData name="Leonardo Rodrigues" userId="a2740a997fbd28ee" providerId="LiveId" clId="{E27F717E-FA3E-4D72-9099-7E3FB70E946A}" dt="2025-02-16T18:33:39.847" v="217"/>
        <pc:sldMkLst>
          <pc:docMk/>
          <pc:sldMk cId="0" sldId="257"/>
        </pc:sldMkLst>
        <pc:spChg chg="mod">
          <ac:chgData name="Leonardo Rodrigues" userId="a2740a997fbd28ee" providerId="LiveId" clId="{E27F717E-FA3E-4D72-9099-7E3FB70E946A}" dt="2025-02-16T18:28:58.181" v="54" actId="1036"/>
          <ac:spMkLst>
            <pc:docMk/>
            <pc:sldMk cId="0" sldId="257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8:58.181" v="54" actId="1036"/>
          <ac:spMkLst>
            <pc:docMk/>
            <pc:sldMk cId="0" sldId="257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39.505" v="216" actId="478"/>
          <ac:picMkLst>
            <pc:docMk/>
            <pc:sldMk cId="0" sldId="257"/>
            <ac:picMk id="2" creationId="{DCAC2079-E2DF-28F0-40F3-780EBA4157F7}"/>
          </ac:picMkLst>
        </pc:picChg>
        <pc:picChg chg="add mod">
          <ac:chgData name="Leonardo Rodrigues" userId="a2740a997fbd28ee" providerId="LiveId" clId="{E27F717E-FA3E-4D72-9099-7E3FB70E946A}" dt="2025-02-16T18:33:39.847" v="217"/>
          <ac:picMkLst>
            <pc:docMk/>
            <pc:sldMk cId="0" sldId="257"/>
            <ac:picMk id="4" creationId="{CEEA6CAE-9EA3-D31A-6953-42EB0F4A337B}"/>
          </ac:picMkLst>
        </pc:picChg>
        <pc:picChg chg="del">
          <ac:chgData name="Leonardo Rodrigues" userId="a2740a997fbd28ee" providerId="LiveId" clId="{E27F717E-FA3E-4D72-9099-7E3FB70E946A}" dt="2025-02-16T18:28:31.858" v="13" actId="478"/>
          <ac:picMkLst>
            <pc:docMk/>
            <pc:sldMk cId="0" sldId="257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42.254" v="219"/>
        <pc:sldMkLst>
          <pc:docMk/>
          <pc:sldMk cId="3312418308" sldId="268"/>
        </pc:sldMkLst>
        <pc:spChg chg="mod">
          <ac:chgData name="Leonardo Rodrigues" userId="a2740a997fbd28ee" providerId="LiveId" clId="{E27F717E-FA3E-4D72-9099-7E3FB70E946A}" dt="2025-02-16T18:29:05.325" v="75" actId="1035"/>
          <ac:spMkLst>
            <pc:docMk/>
            <pc:sldMk cId="3312418308" sldId="268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05.325" v="75" actId="1035"/>
          <ac:spMkLst>
            <pc:docMk/>
            <pc:sldMk cId="3312418308" sldId="268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42.018" v="218" actId="478"/>
          <ac:picMkLst>
            <pc:docMk/>
            <pc:sldMk cId="3312418308" sldId="268"/>
            <ac:picMk id="2" creationId="{D3B8CBE0-0405-2394-558F-E0D4ABFF65C1}"/>
          </ac:picMkLst>
        </pc:picChg>
        <pc:picChg chg="add mod">
          <ac:chgData name="Leonardo Rodrigues" userId="a2740a997fbd28ee" providerId="LiveId" clId="{E27F717E-FA3E-4D72-9099-7E3FB70E946A}" dt="2025-02-16T18:33:42.254" v="219"/>
          <ac:picMkLst>
            <pc:docMk/>
            <pc:sldMk cId="3312418308" sldId="268"/>
            <ac:picMk id="4" creationId="{6760A85F-F0BC-3551-C3DB-16A99BA2DFD5}"/>
          </ac:picMkLst>
        </pc:picChg>
        <pc:picChg chg="del">
          <ac:chgData name="Leonardo Rodrigues" userId="a2740a997fbd28ee" providerId="LiveId" clId="{E27F717E-FA3E-4D72-9099-7E3FB70E946A}" dt="2025-02-16T18:28:34.338" v="15" actId="478"/>
          <ac:picMkLst>
            <pc:docMk/>
            <pc:sldMk cId="3312418308" sldId="268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44.846" v="221"/>
        <pc:sldMkLst>
          <pc:docMk/>
          <pc:sldMk cId="373432000" sldId="269"/>
        </pc:sldMkLst>
        <pc:spChg chg="mod">
          <ac:chgData name="Leonardo Rodrigues" userId="a2740a997fbd28ee" providerId="LiveId" clId="{E27F717E-FA3E-4D72-9099-7E3FB70E946A}" dt="2025-02-16T18:29:11.404" v="104" actId="1035"/>
          <ac:spMkLst>
            <pc:docMk/>
            <pc:sldMk cId="373432000" sldId="269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11.404" v="104" actId="1035"/>
          <ac:spMkLst>
            <pc:docMk/>
            <pc:sldMk cId="373432000" sldId="269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44.457" v="220" actId="478"/>
          <ac:picMkLst>
            <pc:docMk/>
            <pc:sldMk cId="373432000" sldId="269"/>
            <ac:picMk id="2" creationId="{A3041722-4E9B-11AE-B535-D17FEEC40F9B}"/>
          </ac:picMkLst>
        </pc:picChg>
        <pc:picChg chg="add mod">
          <ac:chgData name="Leonardo Rodrigues" userId="a2740a997fbd28ee" providerId="LiveId" clId="{E27F717E-FA3E-4D72-9099-7E3FB70E946A}" dt="2025-02-16T18:33:44.846" v="221"/>
          <ac:picMkLst>
            <pc:docMk/>
            <pc:sldMk cId="373432000" sldId="269"/>
            <ac:picMk id="4" creationId="{3D94F5D8-97D5-F039-9EEC-16D27C3C4B2F}"/>
          </ac:picMkLst>
        </pc:picChg>
        <pc:picChg chg="del">
          <ac:chgData name="Leonardo Rodrigues" userId="a2740a997fbd28ee" providerId="LiveId" clId="{E27F717E-FA3E-4D72-9099-7E3FB70E946A}" dt="2025-02-16T18:28:37.005" v="17" actId="478"/>
          <ac:picMkLst>
            <pc:docMk/>
            <pc:sldMk cId="373432000" sldId="269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48.680" v="223"/>
        <pc:sldMkLst>
          <pc:docMk/>
          <pc:sldMk cId="2509396385" sldId="270"/>
        </pc:sldMkLst>
        <pc:spChg chg="mod">
          <ac:chgData name="Leonardo Rodrigues" userId="a2740a997fbd28ee" providerId="LiveId" clId="{E27F717E-FA3E-4D72-9099-7E3FB70E946A}" dt="2025-02-16T18:29:14.716" v="122" actId="1035"/>
          <ac:spMkLst>
            <pc:docMk/>
            <pc:sldMk cId="2509396385" sldId="270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14.716" v="122" actId="1035"/>
          <ac:spMkLst>
            <pc:docMk/>
            <pc:sldMk cId="2509396385" sldId="270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48.444" v="222" actId="478"/>
          <ac:picMkLst>
            <pc:docMk/>
            <pc:sldMk cId="2509396385" sldId="270"/>
            <ac:picMk id="2" creationId="{E8371901-29DE-1AB1-3381-97D53358DB95}"/>
          </ac:picMkLst>
        </pc:picChg>
        <pc:picChg chg="add mod">
          <ac:chgData name="Leonardo Rodrigues" userId="a2740a997fbd28ee" providerId="LiveId" clId="{E27F717E-FA3E-4D72-9099-7E3FB70E946A}" dt="2025-02-16T18:33:48.680" v="223"/>
          <ac:picMkLst>
            <pc:docMk/>
            <pc:sldMk cId="2509396385" sldId="270"/>
            <ac:picMk id="4" creationId="{CFF8E747-4B09-3C9E-9B4D-69129C9E6B84}"/>
          </ac:picMkLst>
        </pc:picChg>
        <pc:picChg chg="del">
          <ac:chgData name="Leonardo Rodrigues" userId="a2740a997fbd28ee" providerId="LiveId" clId="{E27F717E-FA3E-4D72-9099-7E3FB70E946A}" dt="2025-02-16T18:28:39.893" v="19" actId="478"/>
          <ac:picMkLst>
            <pc:docMk/>
            <pc:sldMk cId="2509396385" sldId="270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51.492" v="226"/>
        <pc:sldMkLst>
          <pc:docMk/>
          <pc:sldMk cId="2917505218" sldId="271"/>
        </pc:sldMkLst>
        <pc:spChg chg="mod">
          <ac:chgData name="Leonardo Rodrigues" userId="a2740a997fbd28ee" providerId="LiveId" clId="{E27F717E-FA3E-4D72-9099-7E3FB70E946A}" dt="2025-02-16T18:29:23.747" v="150" actId="1035"/>
          <ac:spMkLst>
            <pc:docMk/>
            <pc:sldMk cId="2917505218" sldId="271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23.747" v="150" actId="1035"/>
          <ac:spMkLst>
            <pc:docMk/>
            <pc:sldMk cId="2917505218" sldId="271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50.942" v="225" actId="478"/>
          <ac:picMkLst>
            <pc:docMk/>
            <pc:sldMk cId="2917505218" sldId="271"/>
            <ac:picMk id="2" creationId="{18F73535-59D6-8E46-7AE4-745277DFE449}"/>
          </ac:picMkLst>
        </pc:picChg>
        <pc:picChg chg="add mod">
          <ac:chgData name="Leonardo Rodrigues" userId="a2740a997fbd28ee" providerId="LiveId" clId="{E27F717E-FA3E-4D72-9099-7E3FB70E946A}" dt="2025-02-16T18:33:51.492" v="226"/>
          <ac:picMkLst>
            <pc:docMk/>
            <pc:sldMk cId="2917505218" sldId="271"/>
            <ac:picMk id="4" creationId="{F346DC9A-D96D-9933-1009-A73479F94A01}"/>
          </ac:picMkLst>
        </pc:picChg>
        <pc:picChg chg="del mod">
          <ac:chgData name="Leonardo Rodrigues" userId="a2740a997fbd28ee" providerId="LiveId" clId="{E27F717E-FA3E-4D72-9099-7E3FB70E946A}" dt="2025-02-16T18:28:42.845" v="22" actId="478"/>
          <ac:picMkLst>
            <pc:docMk/>
            <pc:sldMk cId="2917505218" sldId="271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54.587" v="228"/>
        <pc:sldMkLst>
          <pc:docMk/>
          <pc:sldMk cId="3332765821" sldId="272"/>
        </pc:sldMkLst>
        <pc:spChg chg="mod">
          <ac:chgData name="Leonardo Rodrigues" userId="a2740a997fbd28ee" providerId="LiveId" clId="{E27F717E-FA3E-4D72-9099-7E3FB70E946A}" dt="2025-02-16T18:29:27.657" v="171" actId="1035"/>
          <ac:spMkLst>
            <pc:docMk/>
            <pc:sldMk cId="3332765821" sldId="272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27.657" v="171" actId="1035"/>
          <ac:spMkLst>
            <pc:docMk/>
            <pc:sldMk cId="3332765821" sldId="272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54.319" v="227" actId="478"/>
          <ac:picMkLst>
            <pc:docMk/>
            <pc:sldMk cId="3332765821" sldId="272"/>
            <ac:picMk id="2" creationId="{6422ADC1-449B-08DD-8BE6-95B15D05BB70}"/>
          </ac:picMkLst>
        </pc:picChg>
        <pc:picChg chg="add mod">
          <ac:chgData name="Leonardo Rodrigues" userId="a2740a997fbd28ee" providerId="LiveId" clId="{E27F717E-FA3E-4D72-9099-7E3FB70E946A}" dt="2025-02-16T18:33:54.587" v="228"/>
          <ac:picMkLst>
            <pc:docMk/>
            <pc:sldMk cId="3332765821" sldId="272"/>
            <ac:picMk id="4" creationId="{44EAEA7D-1211-1719-2399-3E8B8FEACFF9}"/>
          </ac:picMkLst>
        </pc:picChg>
        <pc:picChg chg="del">
          <ac:chgData name="Leonardo Rodrigues" userId="a2740a997fbd28ee" providerId="LiveId" clId="{E27F717E-FA3E-4D72-9099-7E3FB70E946A}" dt="2025-02-16T18:28:45.214" v="24" actId="478"/>
          <ac:picMkLst>
            <pc:docMk/>
            <pc:sldMk cId="3332765821" sldId="272"/>
            <ac:picMk id="11" creationId="{6BB2BE9A-62E7-44FA-80BE-22C6F3B14A54}"/>
          </ac:picMkLst>
        </pc:picChg>
      </pc:sldChg>
      <pc:sldChg chg="addSp delSp modSp mod">
        <pc:chgData name="Leonardo Rodrigues" userId="a2740a997fbd28ee" providerId="LiveId" clId="{E27F717E-FA3E-4D72-9099-7E3FB70E946A}" dt="2025-02-16T18:33:57.713" v="230"/>
        <pc:sldMkLst>
          <pc:docMk/>
          <pc:sldMk cId="2304921762" sldId="273"/>
        </pc:sldMkLst>
        <pc:spChg chg="mod">
          <ac:chgData name="Leonardo Rodrigues" userId="a2740a997fbd28ee" providerId="LiveId" clId="{E27F717E-FA3E-4D72-9099-7E3FB70E946A}" dt="2025-02-16T18:29:33.011" v="198" actId="1035"/>
          <ac:spMkLst>
            <pc:docMk/>
            <pc:sldMk cId="2304921762" sldId="273"/>
            <ac:spMk id="12" creationId="{488EA170-14C7-4840-BE57-7EDF632F02FA}"/>
          </ac:spMkLst>
        </pc:spChg>
        <pc:spChg chg="mod">
          <ac:chgData name="Leonardo Rodrigues" userId="a2740a997fbd28ee" providerId="LiveId" clId="{E27F717E-FA3E-4D72-9099-7E3FB70E946A}" dt="2025-02-16T18:29:33.011" v="198" actId="1035"/>
          <ac:spMkLst>
            <pc:docMk/>
            <pc:sldMk cId="2304921762" sldId="273"/>
            <ac:spMk id="97" creationId="{00000000-0000-0000-0000-000000000000}"/>
          </ac:spMkLst>
        </pc:spChg>
        <pc:picChg chg="add del mod">
          <ac:chgData name="Leonardo Rodrigues" userId="a2740a997fbd28ee" providerId="LiveId" clId="{E27F717E-FA3E-4D72-9099-7E3FB70E946A}" dt="2025-02-16T18:33:57.461" v="229" actId="478"/>
          <ac:picMkLst>
            <pc:docMk/>
            <pc:sldMk cId="2304921762" sldId="273"/>
            <ac:picMk id="2" creationId="{BF0BD432-E2DA-7BDD-0162-0933AA983594}"/>
          </ac:picMkLst>
        </pc:picChg>
        <pc:picChg chg="add mod">
          <ac:chgData name="Leonardo Rodrigues" userId="a2740a997fbd28ee" providerId="LiveId" clId="{E27F717E-FA3E-4D72-9099-7E3FB70E946A}" dt="2025-02-16T18:33:57.713" v="230"/>
          <ac:picMkLst>
            <pc:docMk/>
            <pc:sldMk cId="2304921762" sldId="273"/>
            <ac:picMk id="4" creationId="{555C7D77-B7E7-974A-409A-FD3473D17DDC}"/>
          </ac:picMkLst>
        </pc:picChg>
        <pc:picChg chg="del mod">
          <ac:chgData name="Leonardo Rodrigues" userId="a2740a997fbd28ee" providerId="LiveId" clId="{E27F717E-FA3E-4D72-9099-7E3FB70E946A}" dt="2025-02-16T18:28:48.290" v="27" actId="478"/>
          <ac:picMkLst>
            <pc:docMk/>
            <pc:sldMk cId="2304921762" sldId="273"/>
            <ac:picMk id="11" creationId="{6BB2BE9A-62E7-44FA-80BE-22C6F3B14A5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cfecec58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25cfecec5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2675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6819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260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1629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4270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128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5cfecec58a_0_0"/>
          <p:cNvSpPr txBox="1"/>
          <p:nvPr/>
        </p:nvSpPr>
        <p:spPr>
          <a:xfrm>
            <a:off x="401444" y="3307819"/>
            <a:ext cx="17485112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dirty="0">
                <a:solidFill>
                  <a:schemeClr val="dk1"/>
                </a:solidFill>
              </a:rPr>
              <a:t>TÍTULO DO TRABALHO</a:t>
            </a:r>
            <a:endParaRPr sz="1900" dirty="0"/>
          </a:p>
        </p:txBody>
      </p:sp>
      <p:sp>
        <p:nvSpPr>
          <p:cNvPr id="86" name="Google Shape;86;g25cfecec58a_0_0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87" name="Google Shape;87;g25cfecec58a_0_0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9" r="-7799" b="-2809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88" name="Google Shape;88;g25cfecec58a_0_0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9" t="-7718" r="-2739" b="-7008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89" name="Google Shape;89;g25cfecec58a_0_0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90" name="Google Shape;90;g25cfecec58a_0_0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9" r="-15529" b="-5229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91" name="Google Shape;91;g25cfecec58a_0_0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1" name="Google Shape;84;g25cfecec58a_0_0">
            <a:extLst>
              <a:ext uri="{FF2B5EF4-FFF2-40B4-BE49-F238E27FC236}">
                <a16:creationId xmlns:a16="http://schemas.microsoft.com/office/drawing/2014/main" id="{A8D63FD9-A83B-4293-B6A0-DAF0B48B4E5D}"/>
              </a:ext>
            </a:extLst>
          </p:cNvPr>
          <p:cNvSpPr txBox="1"/>
          <p:nvPr/>
        </p:nvSpPr>
        <p:spPr>
          <a:xfrm>
            <a:off x="0" y="5655742"/>
            <a:ext cx="1748511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dk1"/>
                </a:solidFill>
              </a:rPr>
              <a:t>Nome do Autor </a:t>
            </a:r>
            <a:r>
              <a:rPr lang="en-US" sz="3000" dirty="0" err="1">
                <a:solidFill>
                  <a:schemeClr val="dk1"/>
                </a:solidFill>
              </a:rPr>
              <a:t>ou</a:t>
            </a:r>
            <a:r>
              <a:rPr lang="en-US" sz="3000" dirty="0">
                <a:solidFill>
                  <a:schemeClr val="dk1"/>
                </a:solidFill>
              </a:rPr>
              <a:t> Co-</a:t>
            </a:r>
            <a:r>
              <a:rPr lang="en-US" sz="3000" dirty="0" err="1">
                <a:solidFill>
                  <a:schemeClr val="dk1"/>
                </a:solidFill>
              </a:rPr>
              <a:t>autor</a:t>
            </a:r>
            <a:endParaRPr lang="en-US" sz="3000" dirty="0">
              <a:solidFill>
                <a:schemeClr val="dk1"/>
              </a:solidFill>
            </a:endParaRPr>
          </a:p>
          <a:p>
            <a:pPr algn="r"/>
            <a:r>
              <a:rPr lang="pt-BR" sz="3000" dirty="0">
                <a:solidFill>
                  <a:schemeClr val="dk1"/>
                </a:solidFill>
              </a:rPr>
              <a:t>Nome do Autor ou </a:t>
            </a:r>
            <a:r>
              <a:rPr lang="pt-BR" sz="3000" dirty="0" err="1">
                <a:solidFill>
                  <a:schemeClr val="dk1"/>
                </a:solidFill>
              </a:rPr>
              <a:t>Co-autor</a:t>
            </a:r>
            <a:endParaRPr lang="pt-BR" sz="3000" dirty="0"/>
          </a:p>
          <a:p>
            <a:pPr algn="r"/>
            <a:r>
              <a:rPr lang="pt-BR" sz="3000" dirty="0">
                <a:solidFill>
                  <a:schemeClr val="dk1"/>
                </a:solidFill>
              </a:rPr>
              <a:t>Nome do Autor ou </a:t>
            </a:r>
            <a:r>
              <a:rPr lang="pt-BR" sz="3000" dirty="0" err="1">
                <a:solidFill>
                  <a:schemeClr val="dk1"/>
                </a:solidFill>
              </a:rPr>
              <a:t>Co-autor</a:t>
            </a:r>
            <a:endParaRPr lang="pt-BR" sz="3000" dirty="0"/>
          </a:p>
        </p:txBody>
      </p:sp>
      <p:pic>
        <p:nvPicPr>
          <p:cNvPr id="7" name="Imagem 6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6CEE93BB-2AC1-E971-90E8-B7AEF6EED5ED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654183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Introdução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773774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CEEA6CAE-9EA3-D31A-6953-42EB0F4A337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703167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Objetivos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839087"/>
            <a:ext cx="16981800" cy="512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b="1" dirty="0">
                <a:solidFill>
                  <a:schemeClr val="dk1"/>
                </a:solidFill>
              </a:rPr>
              <a:t>Geral</a:t>
            </a:r>
            <a:r>
              <a:rPr lang="pt-BR" sz="3700" dirty="0">
                <a:solidFill>
                  <a:schemeClr val="dk1"/>
                </a:solidFill>
              </a:rPr>
              <a:t> - Texto 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endParaRPr lang="pt-BR" sz="3700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b="1" dirty="0">
                <a:solidFill>
                  <a:schemeClr val="dk1"/>
                </a:solidFill>
              </a:rPr>
              <a:t>	Específico 1</a:t>
            </a:r>
            <a:r>
              <a:rPr lang="pt-BR" sz="3700" dirty="0">
                <a:solidFill>
                  <a:schemeClr val="dk1"/>
                </a:solidFill>
              </a:rPr>
              <a:t> - 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b="1" dirty="0">
                <a:solidFill>
                  <a:schemeClr val="dk1"/>
                </a:solidFill>
              </a:rPr>
              <a:t>	Específico 2</a:t>
            </a:r>
            <a:r>
              <a:rPr lang="pt-BR" sz="3700" dirty="0">
                <a:solidFill>
                  <a:schemeClr val="dk1"/>
                </a:solidFill>
              </a:rPr>
              <a:t> - 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b="1" dirty="0">
                <a:solidFill>
                  <a:schemeClr val="dk1"/>
                </a:solidFill>
              </a:rPr>
              <a:t>	Específico 3</a:t>
            </a:r>
            <a:r>
              <a:rPr lang="pt-BR" sz="3700" dirty="0">
                <a:solidFill>
                  <a:schemeClr val="dk1"/>
                </a:solidFill>
              </a:rPr>
              <a:t> - 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b="1" dirty="0">
                <a:solidFill>
                  <a:schemeClr val="dk1"/>
                </a:solidFill>
              </a:rPr>
              <a:t>	Específico 4</a:t>
            </a:r>
            <a:r>
              <a:rPr lang="pt-BR" sz="3700" dirty="0">
                <a:solidFill>
                  <a:schemeClr val="dk1"/>
                </a:solidFill>
              </a:rPr>
              <a:t> - 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6760A85F-F0BC-3551-C3DB-16A99BA2DFD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1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784806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Metodologia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904397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3D94F5D8-97D5-F039-9EEC-16D27C3C4B2F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931767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Fundamentação Teórica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3051358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CFF8E747-4B09-3C9E-9B4D-69129C9E6B8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39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768477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Resultados e Discussões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888068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F346DC9A-D96D-9933-1009-A73479F94A01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05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703167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Considerações Finais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822758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44EAEA7D-1211-1719-2399-3E8B8FEACFF9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6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653100" y="1833793"/>
            <a:ext cx="16981800" cy="1038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4500" b="1" dirty="0">
                <a:solidFill>
                  <a:schemeClr val="dk1"/>
                </a:solidFill>
              </a:rPr>
              <a:t>Referências</a:t>
            </a:r>
          </a:p>
        </p:txBody>
      </p:sp>
      <p:sp>
        <p:nvSpPr>
          <p:cNvPr id="99" name="Google Shape;99;p2"/>
          <p:cNvSpPr/>
          <p:nvPr/>
        </p:nvSpPr>
        <p:spPr>
          <a:xfrm>
            <a:off x="15446052" y="9553103"/>
            <a:ext cx="554114" cy="577910"/>
          </a:xfrm>
          <a:custGeom>
            <a:avLst/>
            <a:gdLst/>
            <a:ahLst/>
            <a:cxnLst/>
            <a:rect l="l" t="t" r="r" b="b"/>
            <a:pathLst>
              <a:path w="554114" h="577910" extrusionOk="0">
                <a:moveTo>
                  <a:pt x="0" y="0"/>
                </a:moveTo>
                <a:lnTo>
                  <a:pt x="554114" y="0"/>
                </a:lnTo>
                <a:lnTo>
                  <a:pt x="554114" y="577910"/>
                </a:lnTo>
                <a:lnTo>
                  <a:pt x="0" y="577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0" name="Google Shape;100;p2"/>
          <p:cNvSpPr/>
          <p:nvPr/>
        </p:nvSpPr>
        <p:spPr>
          <a:xfrm>
            <a:off x="12420336" y="9313350"/>
            <a:ext cx="802180" cy="889884"/>
          </a:xfrm>
          <a:custGeom>
            <a:avLst/>
            <a:gdLst/>
            <a:ahLst/>
            <a:cxnLst/>
            <a:rect l="l" t="t" r="r" b="b"/>
            <a:pathLst>
              <a:path w="802180" h="889884" extrusionOk="0">
                <a:moveTo>
                  <a:pt x="0" y="0"/>
                </a:moveTo>
                <a:lnTo>
                  <a:pt x="802180" y="0"/>
                </a:lnTo>
                <a:lnTo>
                  <a:pt x="802180" y="889884"/>
                </a:lnTo>
                <a:lnTo>
                  <a:pt x="0" y="8898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6246" r="-7806" b="-2812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1" name="Google Shape;101;p2"/>
          <p:cNvSpPr/>
          <p:nvPr/>
        </p:nvSpPr>
        <p:spPr>
          <a:xfrm>
            <a:off x="10907476" y="9381379"/>
            <a:ext cx="1172311" cy="753827"/>
          </a:xfrm>
          <a:custGeom>
            <a:avLst/>
            <a:gdLst/>
            <a:ahLst/>
            <a:cxnLst/>
            <a:rect l="l" t="t" r="r" b="b"/>
            <a:pathLst>
              <a:path w="1172311" h="753827" extrusionOk="0">
                <a:moveTo>
                  <a:pt x="0" y="0"/>
                </a:moveTo>
                <a:lnTo>
                  <a:pt x="1172311" y="0"/>
                </a:lnTo>
                <a:lnTo>
                  <a:pt x="1172311" y="753826"/>
                </a:lnTo>
                <a:lnTo>
                  <a:pt x="0" y="7538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4308" t="-7717" r="-2741" b="-7011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2" name="Google Shape;102;p2"/>
          <p:cNvSpPr/>
          <p:nvPr/>
        </p:nvSpPr>
        <p:spPr>
          <a:xfrm>
            <a:off x="13632091" y="9593932"/>
            <a:ext cx="1404385" cy="541274"/>
          </a:xfrm>
          <a:custGeom>
            <a:avLst/>
            <a:gdLst/>
            <a:ahLst/>
            <a:cxnLst/>
            <a:rect l="l" t="t" r="r" b="b"/>
            <a:pathLst>
              <a:path w="1404385" h="541274" extrusionOk="0">
                <a:moveTo>
                  <a:pt x="0" y="0"/>
                </a:moveTo>
                <a:lnTo>
                  <a:pt x="1404386" y="0"/>
                </a:lnTo>
                <a:lnTo>
                  <a:pt x="1404386" y="541273"/>
                </a:lnTo>
                <a:lnTo>
                  <a:pt x="0" y="541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3" name="Google Shape;103;p2"/>
          <p:cNvSpPr/>
          <p:nvPr/>
        </p:nvSpPr>
        <p:spPr>
          <a:xfrm>
            <a:off x="17479166" y="9512592"/>
            <a:ext cx="593358" cy="703954"/>
          </a:xfrm>
          <a:custGeom>
            <a:avLst/>
            <a:gdLst/>
            <a:ahLst/>
            <a:cxnLst/>
            <a:rect l="l" t="t" r="r" b="b"/>
            <a:pathLst>
              <a:path w="593358" h="703954" extrusionOk="0">
                <a:moveTo>
                  <a:pt x="0" y="0"/>
                </a:moveTo>
                <a:lnTo>
                  <a:pt x="593358" y="0"/>
                </a:lnTo>
                <a:lnTo>
                  <a:pt x="593358" y="703954"/>
                </a:lnTo>
                <a:lnTo>
                  <a:pt x="0" y="7039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l="-15529" t="-5235" r="-15530" b="-5234"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04" name="Google Shape;104;p2"/>
          <p:cNvSpPr/>
          <p:nvPr/>
        </p:nvSpPr>
        <p:spPr>
          <a:xfrm>
            <a:off x="16409741" y="9565803"/>
            <a:ext cx="659850" cy="597531"/>
          </a:xfrm>
          <a:custGeom>
            <a:avLst/>
            <a:gdLst/>
            <a:ahLst/>
            <a:cxnLst/>
            <a:rect l="l" t="t" r="r" b="b"/>
            <a:pathLst>
              <a:path w="659850" h="597531" extrusionOk="0">
                <a:moveTo>
                  <a:pt x="0" y="0"/>
                </a:moveTo>
                <a:lnTo>
                  <a:pt x="659850" y="0"/>
                </a:lnTo>
                <a:lnTo>
                  <a:pt x="659850" y="597531"/>
                </a:lnTo>
                <a:lnTo>
                  <a:pt x="0" y="59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2" name="Google Shape;97;p2">
            <a:extLst>
              <a:ext uri="{FF2B5EF4-FFF2-40B4-BE49-F238E27FC236}">
                <a16:creationId xmlns:a16="http://schemas.microsoft.com/office/drawing/2014/main" id="{488EA170-14C7-4840-BE57-7EDF632F02FA}"/>
              </a:ext>
            </a:extLst>
          </p:cNvPr>
          <p:cNvSpPr txBox="1"/>
          <p:nvPr/>
        </p:nvSpPr>
        <p:spPr>
          <a:xfrm>
            <a:off x="653100" y="2953384"/>
            <a:ext cx="16981800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pt-BR" sz="3700" dirty="0">
                <a:solidFill>
                  <a:schemeClr val="dk1"/>
                </a:solidFill>
              </a:rPr>
              <a:t>Texto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r>
              <a:rPr lang="pt-BR" sz="3700" dirty="0">
                <a:solidFill>
                  <a:schemeClr val="dk1"/>
                </a:solidFill>
              </a:rPr>
              <a:t> </a:t>
            </a:r>
            <a:r>
              <a:rPr lang="pt-BR" sz="3700" dirty="0" err="1">
                <a:solidFill>
                  <a:schemeClr val="dk1"/>
                </a:solidFill>
              </a:rPr>
              <a:t>texto</a:t>
            </a:r>
            <a:endParaRPr lang="pt-BR" sz="3700" dirty="0">
              <a:solidFill>
                <a:schemeClr val="dk1"/>
              </a:solidFill>
            </a:endParaRPr>
          </a:p>
          <a:p>
            <a:pPr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3700" dirty="0">
              <a:solidFill>
                <a:schemeClr val="dk1"/>
              </a:solidFill>
            </a:endParaRPr>
          </a:p>
        </p:txBody>
      </p:sp>
      <p:pic>
        <p:nvPicPr>
          <p:cNvPr id="4" name="Imagem 3" descr="Uma imagem contendo Padrão do plano de fundo&#10;&#10;O conteúdo gerado por IA pode estar incorreto.">
            <a:extLst>
              <a:ext uri="{FF2B5EF4-FFF2-40B4-BE49-F238E27FC236}">
                <a16:creationId xmlns:a16="http://schemas.microsoft.com/office/drawing/2014/main" id="{555C7D77-B7E7-974A-409A-FD3473D17DDC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l="19668" t="814" r="20255" b="92664"/>
          <a:stretch/>
        </p:blipFill>
        <p:spPr>
          <a:xfrm>
            <a:off x="5001886" y="79119"/>
            <a:ext cx="8284229" cy="12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2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135</Words>
  <Application>Microsoft Office PowerPoint</Application>
  <PresentationFormat>Personalizar</PresentationFormat>
  <Paragraphs>23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leona</cp:lastModifiedBy>
  <cp:revision>8</cp:revision>
  <dcterms:created xsi:type="dcterms:W3CDTF">2006-08-16T00:00:00Z</dcterms:created>
  <dcterms:modified xsi:type="dcterms:W3CDTF">2025-02-16T18:33:59Z</dcterms:modified>
</cp:coreProperties>
</file>