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401444" y="3307819"/>
            <a:ext cx="17485112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</a:pPr>
            <a:r>
              <a:rPr b="1" i="0" lang="pt-BR" sz="4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0" y="5655742"/>
            <a:ext cx="17485112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Autor ou Co-autor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Autor ou Co-autor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Autor ou Co-autor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653100" y="2878825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91" name="Google Shape;91;p14"/>
          <p:cNvSpPr txBox="1"/>
          <p:nvPr/>
        </p:nvSpPr>
        <p:spPr>
          <a:xfrm>
            <a:off x="653100" y="3998416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653100" y="2878825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653100" y="3998416"/>
            <a:ext cx="16981800" cy="5124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Geral</a:t>
            </a: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Específico 1</a:t>
            </a: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Específico 2</a:t>
            </a: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Específico 3</a:t>
            </a: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Específico 4</a:t>
            </a: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/>
        </p:nvSpPr>
        <p:spPr>
          <a:xfrm>
            <a:off x="653100" y="2878825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653100" y="3998416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/>
        </p:nvSpPr>
        <p:spPr>
          <a:xfrm>
            <a:off x="653100" y="2878825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Fundamentação Teórica</a:t>
            </a:r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653100" y="3998416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/>
        </p:nvSpPr>
        <p:spPr>
          <a:xfrm>
            <a:off x="653100" y="2878825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 e Discussões</a:t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653100" y="3998416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/>
        </p:nvSpPr>
        <p:spPr>
          <a:xfrm>
            <a:off x="653100" y="2878825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Considerações Finais</a:t>
            </a:r>
            <a:endParaRPr/>
          </a:p>
        </p:txBody>
      </p:sp>
      <p:sp>
        <p:nvSpPr>
          <p:cNvPr id="121" name="Google Shape;121;p19"/>
          <p:cNvSpPr txBox="1"/>
          <p:nvPr/>
        </p:nvSpPr>
        <p:spPr>
          <a:xfrm>
            <a:off x="653100" y="3998416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/>
        </p:nvSpPr>
        <p:spPr>
          <a:xfrm>
            <a:off x="653100" y="2878825"/>
            <a:ext cx="16981800" cy="10387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pt-BR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27" name="Google Shape;127;p20"/>
          <p:cNvSpPr txBox="1"/>
          <p:nvPr/>
        </p:nvSpPr>
        <p:spPr>
          <a:xfrm>
            <a:off x="653100" y="3998416"/>
            <a:ext cx="16981800" cy="17081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 texto texto texto texto texto texto texto</a:t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