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32404050" cy="43205400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8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8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8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8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C00"/>
    <a:srgbClr val="2A8162"/>
    <a:srgbClr val="EB5E21"/>
    <a:srgbClr val="4B2B44"/>
    <a:srgbClr val="62182F"/>
    <a:srgbClr val="E06F12"/>
    <a:srgbClr val="0000CC"/>
    <a:srgbClr val="003300"/>
    <a:srgbClr val="F600AA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21"/>
    <p:restoredTop sz="95807" autoAdjust="0"/>
  </p:normalViewPr>
  <p:slideViewPr>
    <p:cSldViewPr snapToGrid="0">
      <p:cViewPr>
        <p:scale>
          <a:sx n="30" d="100"/>
          <a:sy n="30" d="100"/>
        </p:scale>
        <p:origin x="648" y="-4686"/>
      </p:cViewPr>
      <p:guideLst>
        <p:guide orient="horz" pos="13608"/>
        <p:guide pos="102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1440180" cy="144018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69D04E-194F-4643-ADE3-BD56A6999BE8}" type="datetimeFigureOut">
              <a:rPr lang="pt-BR" smtClean="0"/>
              <a:t>23/04/2024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7D2915-BA3D-6149-8148-C7D26CC35C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3501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7D2915-BA3D-6149-8148-C7D26CC35C8C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1737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463" y="13422313"/>
            <a:ext cx="27543125" cy="9259887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925" y="24482426"/>
            <a:ext cx="22682200" cy="110426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BF54E4-83AF-4379-9740-CFA3929F79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70F650-F682-4372-ADEA-8A1384BC22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FE7DE5E-3457-47A3-843D-8BB57C2C92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E3976-8666-4CB7-A171-453A10C5EC2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80533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5ABD85F-5CDC-4E25-8AE9-2AF014EE42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7AFE723-1B20-4E1D-8017-4F3812178E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3AF29B4-E84F-4E45-B3E1-F03B2F047E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06C8C-1F57-4DEA-BFE3-586955609C3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10067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3413" y="1730376"/>
            <a:ext cx="7289800" cy="368649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840" y="1730376"/>
            <a:ext cx="21720175" cy="368649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CBACD52-34E8-4CE6-AEF1-2CD3E3580B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4F77D5-FC2B-4293-8872-65D48F97A9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A8AA0B9-C229-4609-84E3-B0CF374AA4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5F537-7ED4-49D0-8404-FCF094187F7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18659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225F65E-9F8E-4D48-91AA-652E9EAB46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E27690B-8B15-4F43-86C3-79566A52BC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DBBF576-44AA-4953-8C9A-D82EFB93F4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39D17-6639-4DF2-8FB6-47ED2D11473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0860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051" y="27763789"/>
            <a:ext cx="27544713" cy="858043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051" y="18311813"/>
            <a:ext cx="27544713" cy="94519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8C40170-4958-416B-9BB8-3EB4AFFDF1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B73241-54FA-464D-9098-E64F7DF2DB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DA75506-BE26-48BE-9711-16BC59A08F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225EC-67FF-40C9-A231-F427DB9C9DE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49076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840" y="10080625"/>
            <a:ext cx="14504987" cy="2851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78225" y="10080625"/>
            <a:ext cx="14504988" cy="2851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DEF69B3-DC69-4ACD-8B75-68F40DE65D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88BD73C-4D9B-4AFC-B5F7-1AAEF82D13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3FA86A9-BFDE-48D3-A994-1984EDC465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C58A1-3A28-4E90-982D-98539D2639F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52214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840" y="9671051"/>
            <a:ext cx="14316075" cy="40306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840" y="13701714"/>
            <a:ext cx="14316075" cy="248935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790" y="9671051"/>
            <a:ext cx="14322425" cy="40306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790" y="13701714"/>
            <a:ext cx="14322425" cy="248935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7DA62E8-74DE-4008-A08A-4F87B8031C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A59B39F-D2B2-44C2-8F77-78A6C5A394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9A05CE4-1951-41E7-9C6B-9211385B24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FF8BE-504D-48A0-9E81-F868CECCC62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29607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DAFCA05-39D7-4119-B23C-4D4F0C6FFF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2BC9E86-2A46-4EBC-9C06-0776322D09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B285DFD-468C-456D-A505-A6563E805E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F2D945-A3F2-4DF1-9706-50F88FCD51E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34670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B6184CF-4C05-4031-AE26-66C73C33D8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7459A56-A5B8-44C1-99BF-415CF524B7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A81AD5E-E0B9-4353-A6E2-0D452A10BD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5A924-DCC2-4706-B3E6-94C0CF1517E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61084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838" y="1720850"/>
            <a:ext cx="10660062" cy="73199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840" y="1720851"/>
            <a:ext cx="18113375" cy="368744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838" y="9040814"/>
            <a:ext cx="10660062" cy="295544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CFB907-1790-422E-89EC-B128496958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95D0243-30BA-4E83-B795-65A76407BF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C40472E-E327-4899-8CED-0CBCE57244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246B4-9063-4189-A6DF-2FA41CBE1A1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03254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588" y="30243464"/>
            <a:ext cx="19442112" cy="35702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588" y="3860801"/>
            <a:ext cx="19442112" cy="259222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588" y="33813751"/>
            <a:ext cx="19442112" cy="50704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6594A8F-EC3C-4CFC-A59C-F324424418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DA95FE-29C6-4D99-B622-769F73CC20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80BACC9-0951-4DF7-A362-B406BC72AF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47CA0-592D-4AB4-9CDA-4565DA2085C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90452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8CFC95F-5945-4989-8F7A-099B4192F9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620838" y="1730375"/>
            <a:ext cx="29162375" cy="720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9F5AC96-F4FB-47BC-B9D9-4B10CE4B5A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620838" y="10080625"/>
            <a:ext cx="29162375" cy="285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8547209-5F73-4996-8B67-6ACD9FB5988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20838" y="39344600"/>
            <a:ext cx="755967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66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5617E4F-F3F8-4EBB-A289-321FA5F5FA2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71225" y="39344600"/>
            <a:ext cx="1026160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66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940EC9A-2078-4CA1-94FA-7AE54CAB0B7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3538" y="39344600"/>
            <a:ext cx="755967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6600" smtClean="0"/>
            </a:lvl1pPr>
          </a:lstStyle>
          <a:p>
            <a:pPr>
              <a:defRPr/>
            </a:pPr>
            <a:fld id="{CD84E8DB-F1A7-4A35-8E8A-D15CFC5A0F5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1175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321175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</a:defRPr>
      </a:lvl2pPr>
      <a:lvl3pPr algn="ctr" defTabSz="4321175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</a:defRPr>
      </a:lvl3pPr>
      <a:lvl4pPr algn="ctr" defTabSz="4321175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</a:defRPr>
      </a:lvl4pPr>
      <a:lvl5pPr algn="ctr" defTabSz="4321175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</a:defRPr>
      </a:lvl5pPr>
      <a:lvl6pPr marL="457200" algn="ctr" defTabSz="4321175" rtl="0" fontAlgn="base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</a:defRPr>
      </a:lvl6pPr>
      <a:lvl7pPr marL="914400" algn="ctr" defTabSz="4321175" rtl="0" fontAlgn="base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</a:defRPr>
      </a:lvl7pPr>
      <a:lvl8pPr marL="1371600" algn="ctr" defTabSz="4321175" rtl="0" fontAlgn="base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</a:defRPr>
      </a:lvl8pPr>
      <a:lvl9pPr marL="1828800" algn="ctr" defTabSz="4321175" rtl="0" fontAlgn="base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</a:defRPr>
      </a:lvl9pPr>
    </p:titleStyle>
    <p:bodyStyle>
      <a:lvl1pPr marL="1620838" indent="-1620838" algn="l" defTabSz="4321175" rtl="0" eaLnBrk="0" fontAlgn="base" hangingPunct="0">
        <a:spcBef>
          <a:spcPct val="20000"/>
        </a:spcBef>
        <a:spcAft>
          <a:spcPct val="0"/>
        </a:spcAft>
        <a:buChar char="•"/>
        <a:defRPr sz="15100">
          <a:solidFill>
            <a:schemeClr val="tx1"/>
          </a:solidFill>
          <a:latin typeface="+mn-lt"/>
          <a:ea typeface="+mn-ea"/>
          <a:cs typeface="+mn-cs"/>
        </a:defRPr>
      </a:lvl1pPr>
      <a:lvl2pPr marL="3509963" indent="-1349375" algn="l" defTabSz="4321175" rtl="0" eaLnBrk="0" fontAlgn="base" hangingPunct="0">
        <a:spcBef>
          <a:spcPct val="20000"/>
        </a:spcBef>
        <a:spcAft>
          <a:spcPct val="0"/>
        </a:spcAft>
        <a:buChar char="–"/>
        <a:defRPr sz="13200">
          <a:solidFill>
            <a:schemeClr val="tx1"/>
          </a:solidFill>
          <a:latin typeface="+mn-lt"/>
        </a:defRPr>
      </a:lvl2pPr>
      <a:lvl3pPr marL="5400675" indent="-1079500" algn="l" defTabSz="4321175" rtl="0" eaLnBrk="0" fontAlgn="base" hangingPunct="0">
        <a:spcBef>
          <a:spcPct val="20000"/>
        </a:spcBef>
        <a:spcAft>
          <a:spcPct val="0"/>
        </a:spcAft>
        <a:buChar char="•"/>
        <a:defRPr sz="11300">
          <a:solidFill>
            <a:schemeClr val="tx1"/>
          </a:solidFill>
          <a:latin typeface="+mn-lt"/>
        </a:defRPr>
      </a:lvl3pPr>
      <a:lvl4pPr marL="7561263" indent="-1081088" algn="l" defTabSz="4321175" rtl="0" eaLnBrk="0" fontAlgn="base" hangingPunct="0">
        <a:spcBef>
          <a:spcPct val="20000"/>
        </a:spcBef>
        <a:spcAft>
          <a:spcPct val="0"/>
        </a:spcAft>
        <a:buChar char="–"/>
        <a:defRPr sz="9500">
          <a:solidFill>
            <a:schemeClr val="tx1"/>
          </a:solidFill>
          <a:latin typeface="+mn-lt"/>
        </a:defRPr>
      </a:lvl4pPr>
      <a:lvl5pPr marL="9721850" indent="-1081088" algn="l" defTabSz="4321175" rtl="0" eaLnBrk="0" fontAlgn="base" hangingPunct="0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5pPr>
      <a:lvl6pPr marL="10179050" indent="-1081088" algn="l" defTabSz="4321175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6pPr>
      <a:lvl7pPr marL="10636250" indent="-1081088" algn="l" defTabSz="4321175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7pPr>
      <a:lvl8pPr marL="11093450" indent="-1081088" algn="l" defTabSz="4321175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8pPr>
      <a:lvl9pPr marL="11550650" indent="-1081088" algn="l" defTabSz="4321175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7">
            <a:extLst>
              <a:ext uri="{FF2B5EF4-FFF2-40B4-BE49-F238E27FC236}">
                <a16:creationId xmlns:a16="http://schemas.microsoft.com/office/drawing/2014/main" id="{E8B2A540-3B7F-65A7-63D3-4721CCB745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9149" y="12140596"/>
            <a:ext cx="12879993" cy="1225738"/>
          </a:xfrm>
          <a:prstGeom prst="rect">
            <a:avLst/>
          </a:prstGeom>
          <a:solidFill>
            <a:srgbClr val="2A8162"/>
          </a:solidFill>
          <a:ln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226440" tIns="113040" rIns="226440" bIns="11304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/>
            </a:pPr>
            <a:r>
              <a:rPr lang="en-GB" sz="6000" b="1" cap="all" dirty="0" err="1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Introdução</a:t>
            </a:r>
            <a:endParaRPr lang="en-GB" sz="6000" b="1" cap="all" dirty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8" name="Imagem 7" descr="Tela de computador com texto preto sobre fundo branco&#10;&#10;Descrição gerada automaticamente com confiança média">
            <a:extLst>
              <a:ext uri="{FF2B5EF4-FFF2-40B4-BE49-F238E27FC236}">
                <a16:creationId xmlns:a16="http://schemas.microsoft.com/office/drawing/2014/main" id="{04739079-7294-9988-6921-A7BEA4EC20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583" y="-363600"/>
            <a:ext cx="32436631" cy="11053001"/>
          </a:xfrm>
          <a:prstGeom prst="rect">
            <a:avLst/>
          </a:prstGeom>
        </p:spPr>
      </p:pic>
      <p:pic>
        <p:nvPicPr>
          <p:cNvPr id="17" name="Imagem 16">
            <a:extLst>
              <a:ext uri="{FF2B5EF4-FFF2-40B4-BE49-F238E27FC236}">
                <a16:creationId xmlns:a16="http://schemas.microsoft.com/office/drawing/2014/main" id="{6806CB16-6150-31F9-1285-94354C18762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714918"/>
            <a:ext cx="32479417" cy="1506496"/>
          </a:xfrm>
          <a:prstGeom prst="rect">
            <a:avLst/>
          </a:prstGeom>
        </p:spPr>
      </p:pic>
      <p:sp>
        <p:nvSpPr>
          <p:cNvPr id="20" name="Rectangle 7">
            <a:extLst>
              <a:ext uri="{FF2B5EF4-FFF2-40B4-BE49-F238E27FC236}">
                <a16:creationId xmlns:a16="http://schemas.microsoft.com/office/drawing/2014/main" id="{90F91989-0401-3233-67BC-893170A835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9148" y="22098705"/>
            <a:ext cx="12879993" cy="1225738"/>
          </a:xfrm>
          <a:prstGeom prst="rect">
            <a:avLst/>
          </a:prstGeom>
          <a:solidFill>
            <a:srgbClr val="2A8162"/>
          </a:solidFill>
          <a:ln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226440" tIns="113040" rIns="226440" bIns="11304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/>
            </a:pPr>
            <a:r>
              <a:rPr lang="en-GB" sz="6000" b="1" cap="all" dirty="0" err="1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metodologia</a:t>
            </a:r>
            <a:endParaRPr lang="en-GB" sz="6000" b="1" cap="all" dirty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1" name="Rectangle 7">
            <a:extLst>
              <a:ext uri="{FF2B5EF4-FFF2-40B4-BE49-F238E27FC236}">
                <a16:creationId xmlns:a16="http://schemas.microsoft.com/office/drawing/2014/main" id="{C54B3D65-5B37-E0A0-314C-BFA8ECFD5A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34910" y="12073867"/>
            <a:ext cx="12879993" cy="1225738"/>
          </a:xfrm>
          <a:prstGeom prst="rect">
            <a:avLst/>
          </a:prstGeom>
          <a:solidFill>
            <a:srgbClr val="2A8162"/>
          </a:solidFill>
          <a:ln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226440" tIns="113040" rIns="226440" bIns="11304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/>
            </a:pPr>
            <a:r>
              <a:rPr lang="en-GB" sz="6000" b="1" cap="all" dirty="0" err="1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resultados</a:t>
            </a:r>
            <a:endParaRPr lang="en-GB" sz="6000" b="1" cap="all" dirty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2" name="Rectangle 7">
            <a:extLst>
              <a:ext uri="{FF2B5EF4-FFF2-40B4-BE49-F238E27FC236}">
                <a16:creationId xmlns:a16="http://schemas.microsoft.com/office/drawing/2014/main" id="{5817179B-82B4-BC4E-597A-E2B796D6D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34910" y="28003613"/>
            <a:ext cx="12879993" cy="1225738"/>
          </a:xfrm>
          <a:prstGeom prst="rect">
            <a:avLst/>
          </a:prstGeom>
          <a:solidFill>
            <a:srgbClr val="2A8162"/>
          </a:solidFill>
          <a:ln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226440" tIns="113040" rIns="226440" bIns="11304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/>
            </a:pPr>
            <a:r>
              <a:rPr lang="en-GB" sz="6000" b="1" cap="all" dirty="0" err="1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conclusões</a:t>
            </a:r>
            <a:endParaRPr lang="en-GB" sz="6000" b="1" cap="all" dirty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3" name="Rectangle 7">
            <a:extLst>
              <a:ext uri="{FF2B5EF4-FFF2-40B4-BE49-F238E27FC236}">
                <a16:creationId xmlns:a16="http://schemas.microsoft.com/office/drawing/2014/main" id="{8372FCB0-145F-27BA-25B5-F5DA0E7FED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34909" y="32798954"/>
            <a:ext cx="12879993" cy="1225738"/>
          </a:xfrm>
          <a:prstGeom prst="rect">
            <a:avLst/>
          </a:prstGeom>
          <a:solidFill>
            <a:srgbClr val="2A8162"/>
          </a:solidFill>
          <a:ln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226440" tIns="113040" rIns="226440" bIns="11304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/>
            </a:pPr>
            <a:r>
              <a:rPr lang="en-GB" sz="6000" b="1" cap="all" dirty="0" err="1">
                <a:ln w="0"/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</a:rPr>
              <a:t>referências</a:t>
            </a:r>
            <a:endParaRPr lang="en-GB" sz="6000" b="1" cap="all" dirty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4" name="Rectangle 7">
            <a:extLst>
              <a:ext uri="{FF2B5EF4-FFF2-40B4-BE49-F238E27FC236}">
                <a16:creationId xmlns:a16="http://schemas.microsoft.com/office/drawing/2014/main" id="{F5C1C050-FD42-D251-CD4A-F45B33C52A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34910" y="37586791"/>
            <a:ext cx="12879993" cy="1225738"/>
          </a:xfrm>
          <a:prstGeom prst="rect">
            <a:avLst/>
          </a:prstGeom>
          <a:solidFill>
            <a:srgbClr val="2A8162"/>
          </a:solidFill>
          <a:ln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226440" tIns="113040" rIns="226440" bIns="11304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/>
            </a:pPr>
            <a:r>
              <a:rPr lang="en-GB" sz="6000" b="1" cap="all" dirty="0" err="1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agraDECIMENTOS</a:t>
            </a:r>
            <a:endParaRPr lang="en-GB" sz="6000" b="1" cap="all" dirty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" name="Retângulo 5">
            <a:extLst>
              <a:ext uri="{FF2B5EF4-FFF2-40B4-BE49-F238E27FC236}">
                <a16:creationId xmlns:a16="http://schemas.microsoft.com/office/drawing/2014/main" id="{CEDF12CB-4259-A22C-7BA9-7C9C005DF5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833" y="7550794"/>
            <a:ext cx="30911800" cy="2308225"/>
          </a:xfrm>
          <a:prstGeom prst="rect">
            <a:avLst/>
          </a:prstGeom>
          <a:noFill/>
          <a:ln w="4127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ctr"/>
            <a:r>
              <a:rPr lang="pt-BR" altLang="pt-BR" sz="4800" b="1" dirty="0">
                <a:solidFill>
                  <a:schemeClr val="tx1"/>
                </a:solidFill>
                <a:latin typeface="+mj-lt"/>
              </a:rPr>
              <a:t>DIGITE AQUI O TÍTULO DO TRABALHO, EM CAIXA ALTA, NEGRITO, CENTRALIZADO, FONTE ARIAL, TAMANHO ENTRE 48 E 72, ESPAÇAMENTO (entre linhas) E ESPACEJAMENTO (entre letras) SIMPLES: USE ITÁLICO QUANDO NECESSÁRIO.</a:t>
            </a:r>
            <a:endParaRPr lang="pt-BR" altLang="pt-BR" sz="5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CaixaDeTexto 7">
            <a:extLst>
              <a:ext uri="{FF2B5EF4-FFF2-40B4-BE49-F238E27FC236}">
                <a16:creationId xmlns:a16="http://schemas.microsoft.com/office/drawing/2014/main" id="{73F0E795-5ADB-4135-7498-6BED813336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125" y="10076478"/>
            <a:ext cx="30911800" cy="1846659"/>
          </a:xfrm>
          <a:prstGeom prst="rect">
            <a:avLst/>
          </a:prstGeom>
          <a:noFill/>
          <a:ln w="412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ctr"/>
            <a:r>
              <a:rPr lang="pt-BR" altLang="pt-BR" sz="4200" dirty="0">
                <a:solidFill>
                  <a:schemeClr val="tx1"/>
                </a:solidFill>
                <a:latin typeface="+mn-lt"/>
              </a:rPr>
              <a:t>Nome do primeiro autor*</a:t>
            </a:r>
            <a:r>
              <a:rPr lang="pt-BR" altLang="pt-BR" sz="4200" baseline="30000" dirty="0">
                <a:solidFill>
                  <a:schemeClr val="tx1"/>
                </a:solidFill>
                <a:latin typeface="+mn-lt"/>
              </a:rPr>
              <a:t>1</a:t>
            </a:r>
            <a:r>
              <a:rPr lang="pt-BR" altLang="pt-BR" sz="4200" dirty="0">
                <a:solidFill>
                  <a:schemeClr val="tx1"/>
                </a:solidFill>
                <a:latin typeface="+mn-lt"/>
              </a:rPr>
              <a:t>; Nome do segundo autor</a:t>
            </a:r>
            <a:r>
              <a:rPr lang="pt-BR" altLang="pt-BR" sz="4200" baseline="30000" dirty="0">
                <a:solidFill>
                  <a:schemeClr val="tx1"/>
                </a:solidFill>
                <a:latin typeface="+mn-lt"/>
              </a:rPr>
              <a:t>1</a:t>
            </a:r>
            <a:r>
              <a:rPr lang="pt-BR" altLang="pt-BR" sz="4200" dirty="0">
                <a:solidFill>
                  <a:schemeClr val="tx1"/>
                </a:solidFill>
                <a:latin typeface="+mn-lt"/>
              </a:rPr>
              <a:t>; Nome do terceiro autor</a:t>
            </a:r>
            <a:r>
              <a:rPr lang="pt-BR" altLang="pt-BR" sz="4200" baseline="30000" dirty="0">
                <a:solidFill>
                  <a:schemeClr val="tx1"/>
                </a:solidFill>
                <a:latin typeface="+mn-lt"/>
              </a:rPr>
              <a:t>2</a:t>
            </a:r>
            <a:r>
              <a:rPr lang="pt-BR" altLang="pt-BR" sz="4200" dirty="0">
                <a:solidFill>
                  <a:schemeClr val="tx1"/>
                </a:solidFill>
                <a:latin typeface="+mn-lt"/>
              </a:rPr>
              <a:t>; Nome do quarto autor</a:t>
            </a:r>
            <a:r>
              <a:rPr lang="pt-BR" altLang="pt-BR" sz="4200" baseline="30000" dirty="0">
                <a:solidFill>
                  <a:schemeClr val="tx1"/>
                </a:solidFill>
                <a:latin typeface="+mn-lt"/>
              </a:rPr>
              <a:t>4</a:t>
            </a:r>
            <a:r>
              <a:rPr lang="pt-BR" altLang="pt-BR" sz="4200" dirty="0">
                <a:solidFill>
                  <a:schemeClr val="tx1"/>
                </a:solidFill>
                <a:latin typeface="+mn-lt"/>
              </a:rPr>
              <a:t>; nome do quinto autor</a:t>
            </a:r>
            <a:r>
              <a:rPr lang="pt-BR" altLang="pt-BR" sz="4200" baseline="30000" dirty="0">
                <a:solidFill>
                  <a:schemeClr val="tx1"/>
                </a:solidFill>
                <a:latin typeface="+mn-lt"/>
              </a:rPr>
              <a:t>5</a:t>
            </a:r>
            <a:r>
              <a:rPr lang="pt-BR" altLang="pt-BR" sz="4200" dirty="0">
                <a:solidFill>
                  <a:schemeClr val="tx1"/>
                </a:solidFill>
                <a:latin typeface="+mn-lt"/>
              </a:rPr>
              <a:t>.</a:t>
            </a:r>
          </a:p>
          <a:p>
            <a:pPr algn="ctr"/>
            <a:r>
              <a:rPr lang="pt-BR" altLang="pt-BR" sz="3600" dirty="0">
                <a:solidFill>
                  <a:schemeClr val="tx1"/>
                </a:solidFill>
                <a:latin typeface="+mn-lt"/>
              </a:rPr>
              <a:t>¹Instituição dos autores identificados com número. ²Instituição dos autores identificados com número. ³Instituição dos autores identificados com número. *E-mail: inserir e-mail do autor correspondente.</a:t>
            </a:r>
          </a:p>
        </p:txBody>
      </p:sp>
      <p:sp>
        <p:nvSpPr>
          <p:cNvPr id="4" name="Retângulo 8">
            <a:extLst>
              <a:ext uri="{FF2B5EF4-FFF2-40B4-BE49-F238E27FC236}">
                <a16:creationId xmlns:a16="http://schemas.microsoft.com/office/drawing/2014/main" id="{DD0E62C2-255E-2E52-3FA9-8376781380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257" y="13582215"/>
            <a:ext cx="15508969" cy="824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just">
              <a:spcBef>
                <a:spcPts val="3000"/>
              </a:spcBef>
            </a:pPr>
            <a:r>
              <a:rPr lang="pt-BR" altLang="pt-BR" sz="4000" dirty="0">
                <a:solidFill>
                  <a:schemeClr val="tx1"/>
                </a:solidFill>
                <a:latin typeface="+mn-lt"/>
              </a:rPr>
              <a:t>	O tamanho padrão do Banner é o “A0” (90 x 120 cm), disponível nas papelarias e compatível com as impressoras especializadas (</a:t>
            </a:r>
            <a:r>
              <a:rPr lang="pt-BR" altLang="pt-BR" sz="4000" dirty="0" err="1">
                <a:solidFill>
                  <a:schemeClr val="tx1"/>
                </a:solidFill>
                <a:latin typeface="+mn-lt"/>
              </a:rPr>
              <a:t>ploter</a:t>
            </a:r>
            <a:r>
              <a:rPr lang="pt-BR" altLang="pt-BR" sz="4000" dirty="0">
                <a:solidFill>
                  <a:schemeClr val="tx1"/>
                </a:solidFill>
                <a:latin typeface="+mn-lt"/>
              </a:rPr>
              <a:t>). O modelo escolhido para impressão deverá apresentar cordão para fixação, cada participante será responsável por fixar seu próprio Banner no dia do evento e horário determinado, o local para fixação será identificado. Até o dia 5/7 será divulgado a data para apresentação de cada Banner. </a:t>
            </a:r>
          </a:p>
          <a:p>
            <a:pPr algn="just">
              <a:spcBef>
                <a:spcPts val="3000"/>
              </a:spcBef>
            </a:pPr>
            <a:r>
              <a:rPr lang="pt-BR" altLang="pt-BR" sz="4000" dirty="0">
                <a:solidFill>
                  <a:schemeClr val="tx1"/>
                </a:solidFill>
                <a:latin typeface="+mn-lt"/>
              </a:rPr>
              <a:t>	Na introdução deve constar uma síntese da revisão bibliográfica, da justificativa e importância do trabalho e dos objetivos. De preferência, um parágrafo para cada informação.</a:t>
            </a:r>
          </a:p>
          <a:p>
            <a:pPr algn="just">
              <a:spcBef>
                <a:spcPts val="3000"/>
              </a:spcBef>
            </a:pPr>
            <a:r>
              <a:rPr lang="pt-BR" altLang="pt-BR" sz="4000" dirty="0">
                <a:solidFill>
                  <a:schemeClr val="tx1"/>
                </a:solidFill>
                <a:latin typeface="+mn-lt"/>
              </a:rPr>
              <a:t>	Texto com alinhamento “justificado”, fonte Arial, tamanho entre 32 a 40, com ou sem negrito.</a:t>
            </a:r>
          </a:p>
        </p:txBody>
      </p:sp>
      <p:sp>
        <p:nvSpPr>
          <p:cNvPr id="5" name="Retângulo 8">
            <a:extLst>
              <a:ext uri="{FF2B5EF4-FFF2-40B4-BE49-F238E27FC236}">
                <a16:creationId xmlns:a16="http://schemas.microsoft.com/office/drawing/2014/main" id="{0B15B055-526B-E71A-0DBD-EC0C2389CC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59224" y="13664077"/>
            <a:ext cx="15483570" cy="13788390"/>
          </a:xfrm>
          <a:prstGeom prst="rect">
            <a:avLst/>
          </a:prstGeom>
          <a:noFill/>
          <a:ln w="222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just" eaLnBrk="1" hangingPunct="1">
              <a:spcBef>
                <a:spcPts val="1800"/>
              </a:spcBef>
              <a:buClr>
                <a:srgbClr val="000000"/>
              </a:buClr>
              <a:buSzPct val="100000"/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05938" algn="l"/>
                <a:tab pos="10129838" algn="l"/>
                <a:tab pos="10853738" algn="l"/>
                <a:tab pos="11577638" algn="l"/>
                <a:tab pos="12301538" algn="l"/>
                <a:tab pos="13030200" algn="l"/>
                <a:tab pos="13750925" algn="l"/>
                <a:tab pos="14473238" algn="l"/>
                <a:tab pos="15197138" algn="l"/>
              </a:tabLst>
              <a:defRPr/>
            </a:pPr>
            <a:r>
              <a:rPr lang="en-GB" sz="4000" dirty="0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		</a:t>
            </a:r>
            <a:r>
              <a:rPr lang="en-GB" sz="4000" dirty="0" err="1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Os</a:t>
            </a:r>
            <a:r>
              <a:rPr lang="en-GB" sz="4000" dirty="0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 </a:t>
            </a:r>
            <a:r>
              <a:rPr lang="en-GB" sz="4000" dirty="0" err="1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resultados</a:t>
            </a:r>
            <a:r>
              <a:rPr lang="en-GB" sz="4000" dirty="0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 </a:t>
            </a:r>
            <a:r>
              <a:rPr lang="en-GB" sz="4000" dirty="0" err="1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podem</a:t>
            </a:r>
            <a:r>
              <a:rPr lang="en-GB" sz="4000" dirty="0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 ser </a:t>
            </a:r>
            <a:r>
              <a:rPr lang="en-GB" sz="4000" dirty="0" err="1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apresentados</a:t>
            </a:r>
            <a:r>
              <a:rPr lang="en-GB" sz="4000" dirty="0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 </a:t>
            </a:r>
            <a:r>
              <a:rPr lang="en-GB" sz="4000" dirty="0" err="1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em</a:t>
            </a:r>
            <a:r>
              <a:rPr lang="en-GB" sz="4000" dirty="0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 </a:t>
            </a:r>
            <a:r>
              <a:rPr lang="en-GB" sz="4000" dirty="0" err="1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tabelas</a:t>
            </a:r>
            <a:r>
              <a:rPr lang="en-GB" sz="4000" dirty="0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, </a:t>
            </a:r>
            <a:r>
              <a:rPr lang="en-GB" sz="4000" dirty="0" err="1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esquemas</a:t>
            </a:r>
            <a:r>
              <a:rPr lang="en-GB" sz="4000" dirty="0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, </a:t>
            </a:r>
            <a:r>
              <a:rPr lang="en-GB" sz="4000" dirty="0" err="1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gráficos</a:t>
            </a:r>
            <a:r>
              <a:rPr lang="en-GB" sz="4000" dirty="0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 etc., </a:t>
            </a:r>
            <a:r>
              <a:rPr lang="en-GB" sz="4000" dirty="0" err="1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acompanhados</a:t>
            </a:r>
            <a:r>
              <a:rPr lang="en-GB" sz="4000" dirty="0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 de </a:t>
            </a:r>
            <a:r>
              <a:rPr lang="en-GB" sz="4000" dirty="0" err="1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sua</a:t>
            </a:r>
            <a:r>
              <a:rPr lang="en-GB" sz="4000" dirty="0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 </a:t>
            </a:r>
            <a:r>
              <a:rPr lang="en-GB" sz="4000" dirty="0" err="1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análise</a:t>
            </a:r>
            <a:r>
              <a:rPr lang="en-GB" sz="4000" dirty="0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 e </a:t>
            </a:r>
            <a:r>
              <a:rPr lang="en-GB" sz="4000" dirty="0" err="1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discussão</a:t>
            </a:r>
            <a:r>
              <a:rPr lang="en-GB" sz="4000" dirty="0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 à luz das </a:t>
            </a:r>
            <a:r>
              <a:rPr lang="en-GB" sz="4000" dirty="0" err="1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hipóteses</a:t>
            </a:r>
            <a:r>
              <a:rPr lang="en-GB" sz="4000" dirty="0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 e </a:t>
            </a:r>
            <a:r>
              <a:rPr lang="en-GB" sz="4000" dirty="0" err="1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objetivos</a:t>
            </a:r>
            <a:r>
              <a:rPr lang="en-GB" sz="4000" dirty="0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 </a:t>
            </a:r>
            <a:r>
              <a:rPr lang="en-GB" sz="4000" dirty="0" err="1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levantados</a:t>
            </a:r>
            <a:r>
              <a:rPr lang="en-GB" sz="4000" dirty="0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 </a:t>
            </a:r>
            <a:r>
              <a:rPr lang="en-GB" sz="4000" dirty="0" err="1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na</a:t>
            </a:r>
            <a:r>
              <a:rPr lang="en-GB" sz="4000" dirty="0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 </a:t>
            </a:r>
            <a:r>
              <a:rPr lang="en-GB" sz="4000" dirty="0" err="1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introdução</a:t>
            </a:r>
            <a:r>
              <a:rPr lang="en-GB" sz="4000" dirty="0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.</a:t>
            </a:r>
          </a:p>
          <a:p>
            <a:pPr algn="just" eaLnBrk="1" hangingPunct="1">
              <a:spcBef>
                <a:spcPts val="1800"/>
              </a:spcBef>
              <a:buClr>
                <a:srgbClr val="000000"/>
              </a:buClr>
              <a:buSzPct val="100000"/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05938" algn="l"/>
                <a:tab pos="10129838" algn="l"/>
                <a:tab pos="10853738" algn="l"/>
                <a:tab pos="11577638" algn="l"/>
                <a:tab pos="12301538" algn="l"/>
                <a:tab pos="13030200" algn="l"/>
                <a:tab pos="13750925" algn="l"/>
                <a:tab pos="14473238" algn="l"/>
                <a:tab pos="15197138" algn="l"/>
              </a:tabLst>
              <a:defRPr/>
            </a:pPr>
            <a:r>
              <a:rPr lang="en-GB" sz="4000" dirty="0">
                <a:solidFill>
                  <a:srgbClr val="000000"/>
                </a:solidFill>
                <a:highlight>
                  <a:srgbClr val="FFFF00"/>
                </a:highlight>
                <a:latin typeface="+mn-lt"/>
                <a:ea typeface="MS Gothic" charset="-128"/>
                <a:cs typeface="+mn-cs"/>
              </a:rPr>
              <a:t>	</a:t>
            </a:r>
            <a:r>
              <a:rPr lang="en-GB" sz="4000" dirty="0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	</a:t>
            </a:r>
            <a:r>
              <a:rPr lang="pt-BR" sz="4000" dirty="0">
                <a:solidFill>
                  <a:srgbClr val="FF0000"/>
                </a:solidFill>
                <a:latin typeface="+mn-lt"/>
                <a:ea typeface="MS Gothic" charset="-128"/>
                <a:cs typeface="+mn-cs"/>
              </a:rPr>
              <a:t>O modelo escolhido para impressão deverá apresentar cordão para fixação, cada participante será responsável por fixar seu próprio Banner no dia do evento e horário determinado, o local para fixação será identificado. Até o </a:t>
            </a:r>
            <a:r>
              <a:rPr lang="pt-BR" sz="4000">
                <a:solidFill>
                  <a:srgbClr val="FF0000"/>
                </a:solidFill>
                <a:latin typeface="+mn-lt"/>
                <a:ea typeface="MS Gothic" charset="-128"/>
                <a:cs typeface="+mn-cs"/>
              </a:rPr>
              <a:t>dia 05/07 </a:t>
            </a:r>
            <a:r>
              <a:rPr lang="pt-BR" sz="4000" dirty="0">
                <a:solidFill>
                  <a:srgbClr val="FF0000"/>
                </a:solidFill>
                <a:latin typeface="+mn-lt"/>
                <a:ea typeface="MS Gothic" charset="-128"/>
                <a:cs typeface="+mn-cs"/>
              </a:rPr>
              <a:t>será divulgado a data para apresentação de cada Banner. </a:t>
            </a:r>
            <a:endParaRPr lang="en-GB" sz="4000" dirty="0">
              <a:solidFill>
                <a:srgbClr val="FF0000"/>
              </a:solidFill>
              <a:latin typeface="+mn-lt"/>
              <a:ea typeface="MS Gothic" charset="-128"/>
            </a:endParaRPr>
          </a:p>
          <a:p>
            <a:pPr algn="just" eaLnBrk="1" hangingPunct="1">
              <a:spcBef>
                <a:spcPts val="1800"/>
              </a:spcBef>
              <a:buClr>
                <a:srgbClr val="000000"/>
              </a:buClr>
              <a:buSzPct val="100000"/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05938" algn="l"/>
                <a:tab pos="10129838" algn="l"/>
                <a:tab pos="10853738" algn="l"/>
                <a:tab pos="11577638" algn="l"/>
                <a:tab pos="12301538" algn="l"/>
                <a:tab pos="13030200" algn="l"/>
                <a:tab pos="13750925" algn="l"/>
                <a:tab pos="14473238" algn="l"/>
                <a:tab pos="15197138" algn="l"/>
              </a:tabLst>
              <a:defRPr/>
            </a:pPr>
            <a:r>
              <a:rPr lang="en-GB" sz="4000" dirty="0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		SACA 2024 </a:t>
            </a:r>
            <a:r>
              <a:rPr lang="en-GB" sz="4000" dirty="0">
                <a:solidFill>
                  <a:srgbClr val="000000"/>
                </a:solidFill>
                <a:latin typeface="+mn-lt"/>
                <a:ea typeface="MS Gothic" charset="-128"/>
              </a:rPr>
              <a:t>SACA 2024 SACA 2024 SACA 2024 SACA 2024 </a:t>
            </a:r>
            <a:r>
              <a:rPr lang="en-GB" sz="4000" dirty="0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SACA 2024 </a:t>
            </a:r>
            <a:r>
              <a:rPr lang="en-GB" sz="4000" dirty="0">
                <a:solidFill>
                  <a:srgbClr val="000000"/>
                </a:solidFill>
                <a:latin typeface="+mn-lt"/>
                <a:ea typeface="MS Gothic" charset="-128"/>
              </a:rPr>
              <a:t>SACA 2024 SACA 2024 SACA 2024 SACA 2024 </a:t>
            </a:r>
            <a:r>
              <a:rPr lang="en-GB" sz="4000" dirty="0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SACA 2024 </a:t>
            </a:r>
            <a:r>
              <a:rPr lang="en-GB" sz="4000" dirty="0">
                <a:solidFill>
                  <a:srgbClr val="000000"/>
                </a:solidFill>
                <a:latin typeface="+mn-lt"/>
                <a:ea typeface="MS Gothic" charset="-128"/>
              </a:rPr>
              <a:t>SACA 2024 SACA 2024 SACA 2024 SACA 2024 </a:t>
            </a:r>
            <a:r>
              <a:rPr lang="en-GB" sz="4000" dirty="0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SACA 2024 </a:t>
            </a:r>
            <a:r>
              <a:rPr lang="en-GB" sz="4000" dirty="0">
                <a:solidFill>
                  <a:srgbClr val="000000"/>
                </a:solidFill>
                <a:latin typeface="+mn-lt"/>
                <a:ea typeface="MS Gothic" charset="-128"/>
              </a:rPr>
              <a:t>SACA 2024 SACA 2024 SACA 2024 SACA 2024 </a:t>
            </a:r>
            <a:r>
              <a:rPr lang="en-GB" sz="4000" dirty="0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SACA 2024 </a:t>
            </a:r>
            <a:r>
              <a:rPr lang="en-GB" sz="4000" dirty="0">
                <a:solidFill>
                  <a:srgbClr val="000000"/>
                </a:solidFill>
                <a:latin typeface="+mn-lt"/>
                <a:ea typeface="MS Gothic" charset="-128"/>
              </a:rPr>
              <a:t>SACA 2024 SACA 2024 SACA 2024 SACA 2024 </a:t>
            </a:r>
          </a:p>
          <a:p>
            <a:pPr algn="just" eaLnBrk="1" hangingPunct="1">
              <a:spcBef>
                <a:spcPts val="1800"/>
              </a:spcBef>
              <a:buClr>
                <a:srgbClr val="000000"/>
              </a:buClr>
              <a:buSzPct val="100000"/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05938" algn="l"/>
                <a:tab pos="10129838" algn="l"/>
                <a:tab pos="10853738" algn="l"/>
                <a:tab pos="11577638" algn="l"/>
                <a:tab pos="12301538" algn="l"/>
                <a:tab pos="13030200" algn="l"/>
                <a:tab pos="13750925" algn="l"/>
                <a:tab pos="14473238" algn="l"/>
                <a:tab pos="15197138" algn="l"/>
              </a:tabLst>
              <a:defRPr/>
            </a:pPr>
            <a:r>
              <a:rPr lang="en-GB" sz="4000" dirty="0" err="1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Os</a:t>
            </a:r>
            <a:r>
              <a:rPr lang="en-GB" sz="4000" dirty="0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 </a:t>
            </a:r>
            <a:r>
              <a:rPr lang="en-GB" sz="4000" dirty="0" err="1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resultados</a:t>
            </a:r>
            <a:r>
              <a:rPr lang="en-GB" sz="4000" dirty="0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 </a:t>
            </a:r>
            <a:r>
              <a:rPr lang="en-GB" sz="4000" dirty="0" err="1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podem</a:t>
            </a:r>
            <a:r>
              <a:rPr lang="en-GB" sz="4000" dirty="0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 ser </a:t>
            </a:r>
            <a:r>
              <a:rPr lang="en-GB" sz="4000" dirty="0" err="1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apresentados</a:t>
            </a:r>
            <a:r>
              <a:rPr lang="en-GB" sz="4000" dirty="0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 </a:t>
            </a:r>
            <a:r>
              <a:rPr lang="en-GB" sz="4000" dirty="0" err="1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em</a:t>
            </a:r>
            <a:r>
              <a:rPr lang="en-GB" sz="4000" dirty="0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 </a:t>
            </a:r>
            <a:r>
              <a:rPr lang="en-GB" sz="4000" dirty="0" err="1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tabelas</a:t>
            </a:r>
            <a:r>
              <a:rPr lang="en-GB" sz="4000" dirty="0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, </a:t>
            </a:r>
            <a:r>
              <a:rPr lang="en-GB" sz="4000" dirty="0" err="1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esquemas</a:t>
            </a:r>
            <a:r>
              <a:rPr lang="en-GB" sz="4000" dirty="0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, </a:t>
            </a:r>
            <a:r>
              <a:rPr lang="en-GB" sz="4000" dirty="0" err="1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gráficos</a:t>
            </a:r>
            <a:r>
              <a:rPr lang="en-GB" sz="4000" dirty="0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 etc., </a:t>
            </a:r>
            <a:r>
              <a:rPr lang="en-GB" sz="4000" dirty="0" err="1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acompanhados</a:t>
            </a:r>
            <a:r>
              <a:rPr lang="en-GB" sz="4000" dirty="0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 de </a:t>
            </a:r>
            <a:r>
              <a:rPr lang="en-GB" sz="4000" dirty="0" err="1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sua</a:t>
            </a:r>
            <a:r>
              <a:rPr lang="en-GB" sz="4000" dirty="0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 </a:t>
            </a:r>
            <a:r>
              <a:rPr lang="en-GB" sz="4000" dirty="0" err="1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análise</a:t>
            </a:r>
            <a:r>
              <a:rPr lang="en-GB" sz="4000" dirty="0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 e </a:t>
            </a:r>
            <a:r>
              <a:rPr lang="en-GB" sz="4000" dirty="0" err="1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discussão</a:t>
            </a:r>
            <a:r>
              <a:rPr lang="en-GB" sz="4000" dirty="0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 à luz das </a:t>
            </a:r>
            <a:r>
              <a:rPr lang="en-GB" sz="4000" dirty="0" err="1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hipóteses</a:t>
            </a:r>
            <a:r>
              <a:rPr lang="en-GB" sz="4000" dirty="0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 e </a:t>
            </a:r>
            <a:r>
              <a:rPr lang="en-GB" sz="4000" dirty="0" err="1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objetivos</a:t>
            </a:r>
            <a:r>
              <a:rPr lang="en-GB" sz="4000" dirty="0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 </a:t>
            </a:r>
            <a:r>
              <a:rPr lang="en-GB" sz="4000" dirty="0" err="1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levantados</a:t>
            </a:r>
            <a:r>
              <a:rPr lang="en-GB" sz="4000" dirty="0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 </a:t>
            </a:r>
            <a:r>
              <a:rPr lang="en-GB" sz="4000" dirty="0" err="1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na</a:t>
            </a:r>
            <a:r>
              <a:rPr lang="en-GB" sz="4000" dirty="0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 </a:t>
            </a:r>
            <a:r>
              <a:rPr lang="en-GB" sz="4000" dirty="0" err="1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introdução</a:t>
            </a:r>
            <a:r>
              <a:rPr lang="en-GB" sz="4000" dirty="0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.</a:t>
            </a:r>
          </a:p>
          <a:p>
            <a:pPr algn="just" eaLnBrk="1" hangingPunct="1">
              <a:spcBef>
                <a:spcPts val="1800"/>
              </a:spcBef>
              <a:buClr>
                <a:srgbClr val="000000"/>
              </a:buClr>
              <a:buSzPct val="100000"/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05938" algn="l"/>
                <a:tab pos="10129838" algn="l"/>
                <a:tab pos="10853738" algn="l"/>
                <a:tab pos="11577638" algn="l"/>
                <a:tab pos="12301538" algn="l"/>
                <a:tab pos="13030200" algn="l"/>
                <a:tab pos="13750925" algn="l"/>
                <a:tab pos="14473238" algn="l"/>
                <a:tab pos="15197138" algn="l"/>
              </a:tabLst>
              <a:defRPr/>
            </a:pPr>
            <a:r>
              <a:rPr lang="en-GB" sz="4000" dirty="0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		</a:t>
            </a:r>
            <a:r>
              <a:rPr lang="en-GB" sz="4000" dirty="0">
                <a:solidFill>
                  <a:srgbClr val="000000"/>
                </a:solidFill>
                <a:latin typeface="+mn-lt"/>
                <a:ea typeface="MS Gothic" charset="-128"/>
              </a:rPr>
              <a:t>SACA 2024 SACA 2024 SACA 2024 SACA 2024 </a:t>
            </a:r>
            <a:r>
              <a:rPr lang="en-GB" sz="4000" dirty="0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SACA 2024 </a:t>
            </a:r>
            <a:r>
              <a:rPr lang="en-GB" sz="4000" dirty="0">
                <a:solidFill>
                  <a:srgbClr val="000000"/>
                </a:solidFill>
                <a:latin typeface="+mn-lt"/>
                <a:ea typeface="MS Gothic" charset="-128"/>
              </a:rPr>
              <a:t>SACA 2024 SACA 2024 SACA 2024 SACA 2024 </a:t>
            </a:r>
          </a:p>
          <a:p>
            <a:pPr algn="just" eaLnBrk="1" hangingPunct="1">
              <a:spcBef>
                <a:spcPts val="1800"/>
              </a:spcBef>
              <a:buClr>
                <a:srgbClr val="000000"/>
              </a:buClr>
              <a:buSzPct val="100000"/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05938" algn="l"/>
                <a:tab pos="10129838" algn="l"/>
                <a:tab pos="10853738" algn="l"/>
                <a:tab pos="11577638" algn="l"/>
                <a:tab pos="12301538" algn="l"/>
                <a:tab pos="13030200" algn="l"/>
                <a:tab pos="13750925" algn="l"/>
                <a:tab pos="14473238" algn="l"/>
                <a:tab pos="15197138" algn="l"/>
              </a:tabLst>
              <a:defRPr/>
            </a:pPr>
            <a:endParaRPr lang="en-GB" sz="4000" dirty="0">
              <a:solidFill>
                <a:srgbClr val="000000"/>
              </a:solidFill>
              <a:latin typeface="+mn-lt"/>
              <a:ea typeface="MS Gothic" charset="-128"/>
              <a:cs typeface="+mn-cs"/>
            </a:endParaRPr>
          </a:p>
          <a:p>
            <a:pPr algn="just" eaLnBrk="1" hangingPunct="1">
              <a:spcBef>
                <a:spcPts val="1800"/>
              </a:spcBef>
              <a:buClr>
                <a:srgbClr val="000000"/>
              </a:buClr>
              <a:buSzPct val="100000"/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05938" algn="l"/>
                <a:tab pos="10129838" algn="l"/>
                <a:tab pos="10853738" algn="l"/>
                <a:tab pos="11577638" algn="l"/>
                <a:tab pos="12301538" algn="l"/>
                <a:tab pos="13030200" algn="l"/>
                <a:tab pos="13750925" algn="l"/>
                <a:tab pos="14473238" algn="l"/>
                <a:tab pos="15197138" algn="l"/>
              </a:tabLst>
              <a:defRPr/>
            </a:pPr>
            <a:endParaRPr lang="en-GB" sz="4000" dirty="0">
              <a:solidFill>
                <a:srgbClr val="000000"/>
              </a:solidFill>
              <a:latin typeface="+mn-lt"/>
              <a:ea typeface="MS Gothic" charset="-128"/>
              <a:cs typeface="+mn-cs"/>
            </a:endParaRPr>
          </a:p>
        </p:txBody>
      </p: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98CDE1F6-0CB7-A576-EC17-F76B4452D6B1}"/>
              </a:ext>
            </a:extLst>
          </p:cNvPr>
          <p:cNvCxnSpPr>
            <a:cxnSpLocks/>
          </p:cNvCxnSpPr>
          <p:nvPr/>
        </p:nvCxnSpPr>
        <p:spPr bwMode="auto">
          <a:xfrm>
            <a:off x="16163925" y="12176890"/>
            <a:ext cx="25400" cy="2700792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cxnSp>
      <p:sp>
        <p:nvSpPr>
          <p:cNvPr id="7" name="Retângulo 8">
            <a:extLst>
              <a:ext uri="{FF2B5EF4-FFF2-40B4-BE49-F238E27FC236}">
                <a16:creationId xmlns:a16="http://schemas.microsoft.com/office/drawing/2014/main" id="{86BC67A7-BCC2-F019-F33E-9F65496502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257" y="23749509"/>
            <a:ext cx="15508970" cy="6863417"/>
          </a:xfrm>
          <a:prstGeom prst="rect">
            <a:avLst/>
          </a:prstGeom>
          <a:noFill/>
          <a:ln w="222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just" eaLnBrk="1" hangingPunct="1">
              <a:buClr>
                <a:srgbClr val="000000"/>
              </a:buClr>
              <a:buSzPct val="100000"/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05938" algn="l"/>
                <a:tab pos="10129838" algn="l"/>
                <a:tab pos="10853738" algn="l"/>
                <a:tab pos="11577638" algn="l"/>
                <a:tab pos="12301538" algn="l"/>
                <a:tab pos="13030200" algn="l"/>
                <a:tab pos="13750925" algn="l"/>
                <a:tab pos="14473238" algn="l"/>
                <a:tab pos="15197138" algn="l"/>
              </a:tabLst>
              <a:defRPr/>
            </a:pPr>
            <a:r>
              <a:rPr lang="en-GB" sz="4000" dirty="0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		</a:t>
            </a:r>
            <a:r>
              <a:rPr lang="en-GB" sz="4000" dirty="0" err="1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Em</a:t>
            </a:r>
            <a:r>
              <a:rPr lang="en-GB" sz="4000" dirty="0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 material e </a:t>
            </a:r>
            <a:r>
              <a:rPr lang="en-GB" sz="4000" dirty="0" err="1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métodos</a:t>
            </a:r>
            <a:r>
              <a:rPr lang="en-GB" sz="4000" dirty="0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 </a:t>
            </a:r>
            <a:r>
              <a:rPr lang="en-GB" sz="4000" dirty="0" err="1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deve</a:t>
            </a:r>
            <a:r>
              <a:rPr lang="en-GB" sz="4000" dirty="0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 ser </a:t>
            </a:r>
            <a:r>
              <a:rPr lang="en-GB" sz="4000" dirty="0" err="1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descrito</a:t>
            </a:r>
            <a:r>
              <a:rPr lang="en-GB" sz="4000" dirty="0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 a </a:t>
            </a:r>
            <a:r>
              <a:rPr lang="en-GB" sz="4000" dirty="0" err="1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metodologia</a:t>
            </a:r>
            <a:r>
              <a:rPr lang="en-GB" sz="4000" dirty="0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 </a:t>
            </a:r>
            <a:r>
              <a:rPr lang="en-GB" sz="4000" dirty="0" err="1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utilizada</a:t>
            </a:r>
            <a:r>
              <a:rPr lang="en-GB" sz="4000" dirty="0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 para a </a:t>
            </a:r>
            <a:r>
              <a:rPr lang="en-GB" sz="4000" dirty="0" err="1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realização</a:t>
            </a:r>
            <a:r>
              <a:rPr lang="en-GB" sz="4000" dirty="0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 do </a:t>
            </a:r>
            <a:r>
              <a:rPr lang="en-GB" sz="4000" dirty="0" err="1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trabalho</a:t>
            </a:r>
            <a:r>
              <a:rPr lang="en-GB" sz="4000" dirty="0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, </a:t>
            </a:r>
            <a:r>
              <a:rPr lang="en-GB" sz="4000" dirty="0" err="1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bem</a:t>
            </a:r>
            <a:r>
              <a:rPr lang="en-GB" sz="4000" dirty="0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 </a:t>
            </a:r>
            <a:r>
              <a:rPr lang="en-GB" sz="4000" dirty="0" err="1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como</a:t>
            </a:r>
            <a:r>
              <a:rPr lang="en-GB" sz="4000" dirty="0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 </a:t>
            </a:r>
            <a:r>
              <a:rPr lang="en-GB" sz="4000" dirty="0" err="1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instrumentos</a:t>
            </a:r>
            <a:r>
              <a:rPr lang="en-GB" sz="4000" dirty="0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, ferramentas, </a:t>
            </a:r>
            <a:r>
              <a:rPr lang="en-GB" sz="4000" dirty="0" err="1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matéria</a:t>
            </a:r>
            <a:r>
              <a:rPr lang="en-GB" sz="4000" dirty="0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-prima </a:t>
            </a:r>
            <a:r>
              <a:rPr lang="en-GB" sz="4000" dirty="0" err="1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equipamentos</a:t>
            </a:r>
            <a:r>
              <a:rPr lang="en-GB" sz="4000" dirty="0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 etc., se </a:t>
            </a:r>
            <a:r>
              <a:rPr lang="en-GB" sz="4000" dirty="0" err="1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necessário</a:t>
            </a:r>
            <a:r>
              <a:rPr lang="en-GB" sz="4000" dirty="0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.</a:t>
            </a:r>
          </a:p>
          <a:p>
            <a:pPr algn="just" eaLnBrk="1" hangingPunct="1">
              <a:buClr>
                <a:srgbClr val="000000"/>
              </a:buClr>
              <a:buSzPct val="100000"/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05938" algn="l"/>
                <a:tab pos="10129838" algn="l"/>
                <a:tab pos="10853738" algn="l"/>
                <a:tab pos="11577638" algn="l"/>
                <a:tab pos="12301538" algn="l"/>
                <a:tab pos="13030200" algn="l"/>
                <a:tab pos="13750925" algn="l"/>
                <a:tab pos="14473238" algn="l"/>
                <a:tab pos="15197138" algn="l"/>
              </a:tabLst>
              <a:defRPr/>
            </a:pPr>
            <a:endParaRPr lang="en-GB" sz="4000" dirty="0">
              <a:solidFill>
                <a:srgbClr val="000000"/>
              </a:solidFill>
              <a:latin typeface="+mn-lt"/>
              <a:ea typeface="MS Gothic" charset="-128"/>
              <a:cs typeface="+mn-cs"/>
            </a:endParaRPr>
          </a:p>
          <a:p>
            <a:pPr algn="just" eaLnBrk="1" hangingPunct="1">
              <a:buClr>
                <a:srgbClr val="000000"/>
              </a:buClr>
              <a:buSzPct val="100000"/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05938" algn="l"/>
                <a:tab pos="10129838" algn="l"/>
                <a:tab pos="10853738" algn="l"/>
                <a:tab pos="11577638" algn="l"/>
                <a:tab pos="12301538" algn="l"/>
                <a:tab pos="13030200" algn="l"/>
                <a:tab pos="13750925" algn="l"/>
                <a:tab pos="14473238" algn="l"/>
                <a:tab pos="15197138" algn="l"/>
              </a:tabLst>
              <a:defRPr/>
            </a:pPr>
            <a:r>
              <a:rPr lang="en-GB" sz="4000" dirty="0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		</a:t>
            </a:r>
            <a:r>
              <a:rPr lang="en-GB" sz="4000" dirty="0" err="1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Descrever</a:t>
            </a:r>
            <a:r>
              <a:rPr lang="en-GB" sz="4000" dirty="0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 </a:t>
            </a:r>
            <a:r>
              <a:rPr lang="en-GB" sz="4000" dirty="0" err="1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também</a:t>
            </a:r>
            <a:r>
              <a:rPr lang="en-GB" sz="4000" dirty="0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 a forma de </a:t>
            </a:r>
            <a:r>
              <a:rPr lang="en-GB" sz="4000" dirty="0" err="1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análise</a:t>
            </a:r>
            <a:r>
              <a:rPr lang="en-GB" sz="4000" dirty="0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 dos dados.</a:t>
            </a:r>
          </a:p>
          <a:p>
            <a:pPr algn="just" eaLnBrk="1" hangingPunct="1">
              <a:buClr>
                <a:srgbClr val="000000"/>
              </a:buClr>
              <a:buSzPct val="100000"/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05938" algn="l"/>
                <a:tab pos="10129838" algn="l"/>
                <a:tab pos="10853738" algn="l"/>
                <a:tab pos="11577638" algn="l"/>
                <a:tab pos="12301538" algn="l"/>
                <a:tab pos="13030200" algn="l"/>
                <a:tab pos="13750925" algn="l"/>
                <a:tab pos="14473238" algn="l"/>
                <a:tab pos="15197138" algn="l"/>
              </a:tabLst>
              <a:defRPr/>
            </a:pPr>
            <a:endParaRPr lang="en-GB" sz="4000" dirty="0">
              <a:solidFill>
                <a:srgbClr val="000000"/>
              </a:solidFill>
              <a:latin typeface="+mn-lt"/>
              <a:ea typeface="MS Gothic" charset="-128"/>
              <a:cs typeface="+mn-cs"/>
            </a:endParaRPr>
          </a:p>
          <a:p>
            <a:pPr algn="just" eaLnBrk="1" hangingPunct="1">
              <a:buClr>
                <a:srgbClr val="000000"/>
              </a:buClr>
              <a:buSzPct val="100000"/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05938" algn="l"/>
                <a:tab pos="10129838" algn="l"/>
                <a:tab pos="10853738" algn="l"/>
                <a:tab pos="11577638" algn="l"/>
                <a:tab pos="12301538" algn="l"/>
                <a:tab pos="13030200" algn="l"/>
                <a:tab pos="13750925" algn="l"/>
                <a:tab pos="14473238" algn="l"/>
                <a:tab pos="15197138" algn="l"/>
              </a:tabLst>
              <a:defRPr/>
            </a:pPr>
            <a:r>
              <a:rPr lang="en-GB" sz="4000" dirty="0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		</a:t>
            </a:r>
            <a:r>
              <a:rPr lang="en-GB" sz="4000" dirty="0" err="1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Texto</a:t>
            </a:r>
            <a:r>
              <a:rPr lang="en-GB" sz="4000" dirty="0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 </a:t>
            </a:r>
            <a:r>
              <a:rPr lang="en-GB" sz="4000" dirty="0" err="1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formatado</a:t>
            </a:r>
            <a:r>
              <a:rPr lang="en-GB" sz="4000" dirty="0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 </a:t>
            </a:r>
            <a:r>
              <a:rPr lang="en-GB" sz="4000" dirty="0" err="1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conforme</a:t>
            </a:r>
            <a:r>
              <a:rPr lang="en-GB" sz="4000" dirty="0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 item anterior.</a:t>
            </a:r>
          </a:p>
          <a:p>
            <a:pPr algn="just" eaLnBrk="1" hangingPunct="1">
              <a:buClr>
                <a:srgbClr val="000000"/>
              </a:buClr>
              <a:buSzPct val="100000"/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05938" algn="l"/>
                <a:tab pos="10129838" algn="l"/>
                <a:tab pos="10853738" algn="l"/>
                <a:tab pos="11577638" algn="l"/>
                <a:tab pos="12301538" algn="l"/>
                <a:tab pos="13030200" algn="l"/>
                <a:tab pos="13750925" algn="l"/>
                <a:tab pos="14473238" algn="l"/>
                <a:tab pos="15197138" algn="l"/>
              </a:tabLst>
              <a:defRPr/>
            </a:pPr>
            <a:endParaRPr lang="en-GB" sz="4000" dirty="0">
              <a:solidFill>
                <a:srgbClr val="000000"/>
              </a:solidFill>
              <a:latin typeface="+mn-lt"/>
              <a:ea typeface="MS Gothic" charset="-128"/>
              <a:cs typeface="+mn-cs"/>
            </a:endParaRPr>
          </a:p>
          <a:p>
            <a:pPr algn="just" eaLnBrk="1" hangingPunct="1">
              <a:buClr>
                <a:srgbClr val="000000"/>
              </a:buClr>
              <a:buSzPct val="100000"/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05938" algn="l"/>
                <a:tab pos="10129838" algn="l"/>
                <a:tab pos="10853738" algn="l"/>
                <a:tab pos="11577638" algn="l"/>
                <a:tab pos="12301538" algn="l"/>
                <a:tab pos="13030200" algn="l"/>
                <a:tab pos="13750925" algn="l"/>
                <a:tab pos="14473238" algn="l"/>
                <a:tab pos="15197138" algn="l"/>
              </a:tabLst>
              <a:defRPr/>
            </a:pPr>
            <a:r>
              <a:rPr lang="en-GB" sz="4000" dirty="0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		</a:t>
            </a:r>
            <a:r>
              <a:rPr lang="en-GB" sz="4000" dirty="0" err="1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Podem</a:t>
            </a:r>
            <a:r>
              <a:rPr lang="en-GB" sz="4000" dirty="0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 ser </a:t>
            </a:r>
            <a:r>
              <a:rPr lang="en-GB" sz="4000" dirty="0" err="1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utilizadas</a:t>
            </a:r>
            <a:r>
              <a:rPr lang="en-GB" sz="4000" dirty="0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 </a:t>
            </a:r>
            <a:r>
              <a:rPr lang="en-GB" sz="4000" dirty="0" err="1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ilustrações</a:t>
            </a:r>
            <a:r>
              <a:rPr lang="en-GB" sz="4000" dirty="0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 (</a:t>
            </a:r>
            <a:r>
              <a:rPr lang="en-GB" sz="4000" dirty="0" err="1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fotos</a:t>
            </a:r>
            <a:r>
              <a:rPr lang="en-GB" sz="4000" dirty="0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, </a:t>
            </a:r>
            <a:r>
              <a:rPr lang="en-GB" sz="4000" dirty="0" err="1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tabelas</a:t>
            </a:r>
            <a:r>
              <a:rPr lang="en-GB" sz="4000" dirty="0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, </a:t>
            </a:r>
            <a:r>
              <a:rPr lang="en-GB" sz="4000" dirty="0" err="1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figuras</a:t>
            </a:r>
            <a:r>
              <a:rPr lang="en-GB" sz="4000" dirty="0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, </a:t>
            </a:r>
            <a:r>
              <a:rPr lang="en-GB" sz="4000" dirty="0" err="1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gráficos</a:t>
            </a:r>
            <a:r>
              <a:rPr lang="en-GB" sz="4000" dirty="0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, etc.)</a:t>
            </a:r>
          </a:p>
          <a:p>
            <a:pPr algn="just" eaLnBrk="1" hangingPunct="1">
              <a:buClr>
                <a:srgbClr val="000000"/>
              </a:buClr>
              <a:buSzPct val="100000"/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05938" algn="l"/>
                <a:tab pos="10129838" algn="l"/>
                <a:tab pos="10853738" algn="l"/>
                <a:tab pos="11577638" algn="l"/>
                <a:tab pos="12301538" algn="l"/>
                <a:tab pos="13030200" algn="l"/>
                <a:tab pos="13750925" algn="l"/>
                <a:tab pos="14473238" algn="l"/>
                <a:tab pos="15197138" algn="l"/>
              </a:tabLst>
              <a:defRPr/>
            </a:pPr>
            <a:r>
              <a:rPr lang="en-GB" sz="4000" dirty="0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	</a:t>
            </a:r>
          </a:p>
        </p:txBody>
      </p:sp>
      <p:sp>
        <p:nvSpPr>
          <p:cNvPr id="9" name="Text Box 104">
            <a:extLst>
              <a:ext uri="{FF2B5EF4-FFF2-40B4-BE49-F238E27FC236}">
                <a16:creationId xmlns:a16="http://schemas.microsoft.com/office/drawing/2014/main" id="{FB4CA62F-E2D3-7A1B-A03D-063A0558C0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9457" y="36285025"/>
            <a:ext cx="5558269" cy="1048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r>
              <a:rPr lang="pt-BR" altLang="en-US" sz="3000" b="1" dirty="0">
                <a:solidFill>
                  <a:srgbClr val="000000"/>
                </a:solidFill>
                <a:latin typeface="+mn-lt"/>
              </a:rPr>
              <a:t>Figura 1. </a:t>
            </a:r>
            <a:r>
              <a:rPr lang="pt-BR" altLang="en-US" sz="3000" dirty="0">
                <a:solidFill>
                  <a:srgbClr val="000000"/>
                </a:solidFill>
                <a:latin typeface="+mn-lt"/>
              </a:rPr>
              <a:t>descrever a </a:t>
            </a:r>
            <a:r>
              <a:rPr lang="pt-BR" altLang="en-US" sz="3200" dirty="0">
                <a:solidFill>
                  <a:srgbClr val="000000"/>
                </a:solidFill>
                <a:latin typeface="+mn-lt"/>
              </a:rPr>
              <a:t>figura</a:t>
            </a:r>
            <a:r>
              <a:rPr lang="pt-BR" altLang="en-US" sz="3000" dirty="0">
                <a:solidFill>
                  <a:srgbClr val="000000"/>
                </a:solidFill>
                <a:latin typeface="+mn-lt"/>
              </a:rPr>
              <a:t> (deve estar citada no texto)</a:t>
            </a:r>
          </a:p>
        </p:txBody>
      </p:sp>
      <p:sp>
        <p:nvSpPr>
          <p:cNvPr id="10" name="Text Box 105">
            <a:extLst>
              <a:ext uri="{FF2B5EF4-FFF2-40B4-BE49-F238E27FC236}">
                <a16:creationId xmlns:a16="http://schemas.microsoft.com/office/drawing/2014/main" id="{35CB3B16-3906-D6D9-5367-B3F88922EE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1534" y="36262954"/>
            <a:ext cx="5334618" cy="586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r>
              <a:rPr lang="pt-BR" altLang="en-US" sz="3000" b="1" dirty="0">
                <a:solidFill>
                  <a:srgbClr val="000000"/>
                </a:solidFill>
                <a:latin typeface="+mn-lt"/>
              </a:rPr>
              <a:t>Figura 2.</a:t>
            </a:r>
            <a:r>
              <a:rPr lang="pt-BR" altLang="en-US" sz="3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pt-BR" altLang="en-US" sz="3200" dirty="0">
                <a:solidFill>
                  <a:srgbClr val="000000"/>
                </a:solidFill>
                <a:latin typeface="+mn-lt"/>
              </a:rPr>
              <a:t>descrever</a:t>
            </a:r>
            <a:r>
              <a:rPr lang="pt-BR" altLang="en-US" sz="3000" dirty="0">
                <a:solidFill>
                  <a:srgbClr val="000000"/>
                </a:solidFill>
                <a:latin typeface="+mn-lt"/>
              </a:rPr>
              <a:t> a figura </a:t>
            </a:r>
          </a:p>
        </p:txBody>
      </p:sp>
      <p:sp>
        <p:nvSpPr>
          <p:cNvPr id="11" name="Retângulo 8">
            <a:extLst>
              <a:ext uri="{FF2B5EF4-FFF2-40B4-BE49-F238E27FC236}">
                <a16:creationId xmlns:a16="http://schemas.microsoft.com/office/drawing/2014/main" id="{694E025A-8C34-389F-4CA9-E63D1FDC5F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256" y="37599766"/>
            <a:ext cx="15497857" cy="3170099"/>
          </a:xfrm>
          <a:prstGeom prst="rect">
            <a:avLst/>
          </a:prstGeom>
          <a:noFill/>
          <a:ln w="222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just" eaLnBrk="1" hangingPunct="1">
              <a:spcBef>
                <a:spcPts val="1800"/>
              </a:spcBef>
              <a:buClr>
                <a:srgbClr val="000000"/>
              </a:buClr>
              <a:buSzPct val="100000"/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05938" algn="l"/>
                <a:tab pos="10129838" algn="l"/>
                <a:tab pos="10853738" algn="l"/>
                <a:tab pos="11577638" algn="l"/>
                <a:tab pos="12301538" algn="l"/>
                <a:tab pos="13030200" algn="l"/>
                <a:tab pos="13750925" algn="l"/>
                <a:tab pos="14473238" algn="l"/>
                <a:tab pos="15197138" algn="l"/>
              </a:tabLst>
              <a:defRPr/>
            </a:pPr>
            <a:r>
              <a:rPr lang="en-GB" sz="4000" dirty="0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	SACA 2024 </a:t>
            </a:r>
            <a:r>
              <a:rPr lang="en-GB" sz="4000" dirty="0">
                <a:solidFill>
                  <a:srgbClr val="000000"/>
                </a:solidFill>
                <a:latin typeface="+mn-lt"/>
                <a:ea typeface="MS Gothic" charset="-128"/>
              </a:rPr>
              <a:t>SACA 2024 SACA 2024 SACA 2024 SACA 2024 </a:t>
            </a:r>
            <a:r>
              <a:rPr lang="en-GB" sz="4000" dirty="0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SACA 2024 </a:t>
            </a:r>
            <a:r>
              <a:rPr lang="en-GB" sz="4000" dirty="0">
                <a:solidFill>
                  <a:srgbClr val="000000"/>
                </a:solidFill>
                <a:latin typeface="+mn-lt"/>
                <a:ea typeface="MS Gothic" charset="-128"/>
              </a:rPr>
              <a:t>SACA 2024 SACA 2024 SACA 2024 SACA 2024 </a:t>
            </a:r>
            <a:r>
              <a:rPr lang="en-GB" sz="4000" dirty="0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SACA 2024 </a:t>
            </a:r>
            <a:r>
              <a:rPr lang="en-GB" sz="4000" dirty="0">
                <a:solidFill>
                  <a:srgbClr val="000000"/>
                </a:solidFill>
                <a:latin typeface="+mn-lt"/>
                <a:ea typeface="MS Gothic" charset="-128"/>
              </a:rPr>
              <a:t>SACA 2024 SACA 2024 SACA 2024 SACA 2024 </a:t>
            </a:r>
            <a:r>
              <a:rPr lang="en-GB" sz="4000" dirty="0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SACA 2024 </a:t>
            </a:r>
            <a:r>
              <a:rPr lang="en-GB" sz="4000" dirty="0">
                <a:solidFill>
                  <a:srgbClr val="000000"/>
                </a:solidFill>
                <a:latin typeface="+mn-lt"/>
                <a:ea typeface="MS Gothic" charset="-128"/>
              </a:rPr>
              <a:t>SACA 2024 SACA 2024 SACA 2024 SACA 2024 </a:t>
            </a:r>
            <a:r>
              <a:rPr lang="en-GB" sz="4000" dirty="0">
                <a:solidFill>
                  <a:srgbClr val="000000"/>
                </a:solidFill>
                <a:latin typeface="+mn-lt"/>
                <a:ea typeface="MS Gothic" charset="-128"/>
                <a:cs typeface="+mn-cs"/>
              </a:rPr>
              <a:t>SACA 2024 </a:t>
            </a:r>
            <a:r>
              <a:rPr lang="en-GB" sz="4000" dirty="0">
                <a:solidFill>
                  <a:srgbClr val="000000"/>
                </a:solidFill>
                <a:latin typeface="+mn-lt"/>
                <a:ea typeface="MS Gothic" charset="-128"/>
              </a:rPr>
              <a:t>SACA 2024 SACA 2024 SACA 2024 SACA 2024 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A4258E0C-D550-03C1-4BF6-7CEE4F7ABC0E}"/>
              </a:ext>
            </a:extLst>
          </p:cNvPr>
          <p:cNvSpPr/>
          <p:nvPr/>
        </p:nvSpPr>
        <p:spPr bwMode="auto">
          <a:xfrm>
            <a:off x="1319457" y="30425900"/>
            <a:ext cx="5923596" cy="5760455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21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5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4CC856B0-0822-6B21-E767-6701FCE75632}"/>
              </a:ext>
            </a:extLst>
          </p:cNvPr>
          <p:cNvSpPr/>
          <p:nvPr/>
        </p:nvSpPr>
        <p:spPr bwMode="auto">
          <a:xfrm>
            <a:off x="9050537" y="30422917"/>
            <a:ext cx="5923596" cy="576072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21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5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Retângulo 8">
            <a:extLst>
              <a:ext uri="{FF2B5EF4-FFF2-40B4-BE49-F238E27FC236}">
                <a16:creationId xmlns:a16="http://schemas.microsoft.com/office/drawing/2014/main" id="{7817ECE1-C370-072C-3065-25AB4C2D37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67352" y="29750517"/>
            <a:ext cx="15483571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05938" algn="l"/>
                <a:tab pos="10129838" algn="l"/>
                <a:tab pos="10853738" algn="l"/>
                <a:tab pos="11577638" algn="l"/>
                <a:tab pos="12301538" algn="l"/>
                <a:tab pos="13030200" algn="l"/>
                <a:tab pos="13750925" algn="l"/>
                <a:tab pos="14473238" algn="l"/>
                <a:tab pos="15197138" algn="l"/>
              </a:tabLst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 marL="742950" indent="-285750"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05938" algn="l"/>
                <a:tab pos="10129838" algn="l"/>
                <a:tab pos="10853738" algn="l"/>
                <a:tab pos="11577638" algn="l"/>
                <a:tab pos="12301538" algn="l"/>
                <a:tab pos="13030200" algn="l"/>
                <a:tab pos="13750925" algn="l"/>
                <a:tab pos="14473238" algn="l"/>
                <a:tab pos="15197138" algn="l"/>
              </a:tabLst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05938" algn="l"/>
                <a:tab pos="10129838" algn="l"/>
                <a:tab pos="10853738" algn="l"/>
                <a:tab pos="11577638" algn="l"/>
                <a:tab pos="12301538" algn="l"/>
                <a:tab pos="13030200" algn="l"/>
                <a:tab pos="13750925" algn="l"/>
                <a:tab pos="14473238" algn="l"/>
                <a:tab pos="15197138" algn="l"/>
              </a:tabLst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05938" algn="l"/>
                <a:tab pos="10129838" algn="l"/>
                <a:tab pos="10853738" algn="l"/>
                <a:tab pos="11577638" algn="l"/>
                <a:tab pos="12301538" algn="l"/>
                <a:tab pos="13030200" algn="l"/>
                <a:tab pos="13750925" algn="l"/>
                <a:tab pos="14473238" algn="l"/>
                <a:tab pos="15197138" algn="l"/>
              </a:tabLst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05938" algn="l"/>
                <a:tab pos="10129838" algn="l"/>
                <a:tab pos="10853738" algn="l"/>
                <a:tab pos="11577638" algn="l"/>
                <a:tab pos="12301538" algn="l"/>
                <a:tab pos="13030200" algn="l"/>
                <a:tab pos="13750925" algn="l"/>
                <a:tab pos="14473238" algn="l"/>
                <a:tab pos="15197138" algn="l"/>
              </a:tabLst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05938" algn="l"/>
                <a:tab pos="10129838" algn="l"/>
                <a:tab pos="10853738" algn="l"/>
                <a:tab pos="11577638" algn="l"/>
                <a:tab pos="12301538" algn="l"/>
                <a:tab pos="13030200" algn="l"/>
                <a:tab pos="13750925" algn="l"/>
                <a:tab pos="14473238" algn="l"/>
                <a:tab pos="15197138" algn="l"/>
              </a:tabLst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05938" algn="l"/>
                <a:tab pos="10129838" algn="l"/>
                <a:tab pos="10853738" algn="l"/>
                <a:tab pos="11577638" algn="l"/>
                <a:tab pos="12301538" algn="l"/>
                <a:tab pos="13030200" algn="l"/>
                <a:tab pos="13750925" algn="l"/>
                <a:tab pos="14473238" algn="l"/>
                <a:tab pos="15197138" algn="l"/>
              </a:tabLst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05938" algn="l"/>
                <a:tab pos="10129838" algn="l"/>
                <a:tab pos="10853738" algn="l"/>
                <a:tab pos="11577638" algn="l"/>
                <a:tab pos="12301538" algn="l"/>
                <a:tab pos="13030200" algn="l"/>
                <a:tab pos="13750925" algn="l"/>
                <a:tab pos="14473238" algn="l"/>
                <a:tab pos="15197138" algn="l"/>
              </a:tabLst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05938" algn="l"/>
                <a:tab pos="10129838" algn="l"/>
                <a:tab pos="10853738" algn="l"/>
                <a:tab pos="11577638" algn="l"/>
                <a:tab pos="12301538" algn="l"/>
                <a:tab pos="13030200" algn="l"/>
                <a:tab pos="13750925" algn="l"/>
                <a:tab pos="14473238" algn="l"/>
                <a:tab pos="15197138" algn="l"/>
              </a:tabLst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just"/>
            <a:r>
              <a:rPr lang="en-GB" altLang="en-US" sz="4000" dirty="0">
                <a:solidFill>
                  <a:srgbClr val="000000"/>
                </a:solidFill>
                <a:latin typeface="+mn-lt"/>
              </a:rPr>
              <a:t>		As </a:t>
            </a:r>
            <a:r>
              <a:rPr lang="en-GB" altLang="en-US" sz="4000" dirty="0" err="1">
                <a:solidFill>
                  <a:srgbClr val="000000"/>
                </a:solidFill>
                <a:latin typeface="+mn-lt"/>
              </a:rPr>
              <a:t>conclusões</a:t>
            </a:r>
            <a:r>
              <a:rPr lang="en-GB" altLang="en-US" sz="4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en-US" sz="4000" dirty="0" err="1">
                <a:solidFill>
                  <a:srgbClr val="000000"/>
                </a:solidFill>
                <a:latin typeface="+mn-lt"/>
              </a:rPr>
              <a:t>devem</a:t>
            </a:r>
            <a:r>
              <a:rPr lang="en-GB" altLang="en-US" sz="4000" dirty="0">
                <a:solidFill>
                  <a:srgbClr val="000000"/>
                </a:solidFill>
                <a:latin typeface="+mn-lt"/>
              </a:rPr>
              <a:t> ser </a:t>
            </a:r>
            <a:r>
              <a:rPr lang="en-GB" altLang="en-US" sz="4000" dirty="0" err="1">
                <a:solidFill>
                  <a:srgbClr val="000000"/>
                </a:solidFill>
                <a:latin typeface="+mn-lt"/>
              </a:rPr>
              <a:t>dispostas</a:t>
            </a:r>
            <a:r>
              <a:rPr lang="en-GB" altLang="en-US" sz="4000" dirty="0">
                <a:solidFill>
                  <a:srgbClr val="000000"/>
                </a:solidFill>
                <a:latin typeface="+mn-lt"/>
              </a:rPr>
              <a:t>, com </a:t>
            </a:r>
            <a:r>
              <a:rPr lang="en-GB" altLang="en-US" sz="4000" dirty="0" err="1">
                <a:solidFill>
                  <a:srgbClr val="000000"/>
                </a:solidFill>
                <a:latin typeface="+mn-lt"/>
              </a:rPr>
              <a:t>ou</a:t>
            </a:r>
            <a:r>
              <a:rPr lang="en-GB" altLang="en-US" sz="4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en-US" sz="4000" dirty="0" err="1">
                <a:solidFill>
                  <a:srgbClr val="000000"/>
                </a:solidFill>
                <a:latin typeface="+mn-lt"/>
              </a:rPr>
              <a:t>sem</a:t>
            </a:r>
            <a:r>
              <a:rPr lang="en-GB" altLang="en-US" sz="4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en-US" sz="4000" dirty="0" err="1">
                <a:solidFill>
                  <a:srgbClr val="000000"/>
                </a:solidFill>
                <a:latin typeface="+mn-lt"/>
              </a:rPr>
              <a:t>marcadores</a:t>
            </a:r>
            <a:r>
              <a:rPr lang="en-GB" altLang="en-US" sz="4000" dirty="0">
                <a:solidFill>
                  <a:srgbClr val="000000"/>
                </a:solidFill>
                <a:latin typeface="+mn-lt"/>
              </a:rPr>
              <a:t>/</a:t>
            </a:r>
            <a:r>
              <a:rPr lang="en-GB" altLang="en-US" sz="4000" dirty="0" err="1">
                <a:solidFill>
                  <a:srgbClr val="000000"/>
                </a:solidFill>
                <a:latin typeface="+mn-lt"/>
              </a:rPr>
              <a:t>numeração</a:t>
            </a:r>
            <a:r>
              <a:rPr lang="en-GB" altLang="en-US" sz="40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GB" altLang="en-US" sz="4000" dirty="0" err="1">
                <a:solidFill>
                  <a:srgbClr val="000000"/>
                </a:solidFill>
                <a:latin typeface="+mn-lt"/>
              </a:rPr>
              <a:t>em</a:t>
            </a:r>
            <a:r>
              <a:rPr lang="en-GB" altLang="en-US" sz="4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en-US" sz="4000" dirty="0" err="1">
                <a:solidFill>
                  <a:srgbClr val="000000"/>
                </a:solidFill>
                <a:latin typeface="+mn-lt"/>
              </a:rPr>
              <a:t>assertivas</a:t>
            </a:r>
            <a:r>
              <a:rPr lang="en-GB" altLang="en-US" sz="4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en-US" sz="4000" dirty="0" err="1">
                <a:solidFill>
                  <a:srgbClr val="000000"/>
                </a:solidFill>
                <a:latin typeface="+mn-lt"/>
              </a:rPr>
              <a:t>categóricas</a:t>
            </a:r>
            <a:r>
              <a:rPr lang="en-GB" altLang="en-US" sz="4000" dirty="0">
                <a:solidFill>
                  <a:srgbClr val="000000"/>
                </a:solidFill>
                <a:latin typeface="+mn-lt"/>
              </a:rPr>
              <a:t>, à luz dos </a:t>
            </a:r>
            <a:r>
              <a:rPr lang="en-GB" altLang="en-US" sz="4000" dirty="0" err="1">
                <a:solidFill>
                  <a:srgbClr val="000000"/>
                </a:solidFill>
                <a:latin typeface="+mn-lt"/>
              </a:rPr>
              <a:t>objetivos</a:t>
            </a:r>
            <a:r>
              <a:rPr lang="en-GB" altLang="en-US" sz="4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en-US" sz="4000" dirty="0" err="1">
                <a:solidFill>
                  <a:srgbClr val="000000"/>
                </a:solidFill>
                <a:latin typeface="+mn-lt"/>
              </a:rPr>
              <a:t>levantados</a:t>
            </a:r>
            <a:r>
              <a:rPr lang="en-GB" altLang="en-US" sz="4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en-US" sz="4000" dirty="0" err="1">
                <a:solidFill>
                  <a:srgbClr val="000000"/>
                </a:solidFill>
                <a:latin typeface="+mn-lt"/>
              </a:rPr>
              <a:t>na</a:t>
            </a:r>
            <a:r>
              <a:rPr lang="en-GB" altLang="en-US" sz="4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en-US" sz="4000" dirty="0" err="1">
                <a:solidFill>
                  <a:srgbClr val="000000"/>
                </a:solidFill>
                <a:latin typeface="+mn-lt"/>
              </a:rPr>
              <a:t>introdução</a:t>
            </a:r>
            <a:r>
              <a:rPr lang="en-GB" altLang="en-US" sz="4000">
                <a:solidFill>
                  <a:srgbClr val="000000"/>
                </a:solidFill>
                <a:latin typeface="+mn-lt"/>
              </a:rPr>
              <a:t>. </a:t>
            </a:r>
            <a:endParaRPr lang="en-GB" altLang="en-US" sz="4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8" name="Retângulo 8">
            <a:extLst>
              <a:ext uri="{FF2B5EF4-FFF2-40B4-BE49-F238E27FC236}">
                <a16:creationId xmlns:a16="http://schemas.microsoft.com/office/drawing/2014/main" id="{71BC9F24-17A5-3CAC-7590-1A4BD1AADF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67352" y="34461894"/>
            <a:ext cx="1557544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05938" algn="l"/>
                <a:tab pos="10129838" algn="l"/>
                <a:tab pos="10853738" algn="l"/>
                <a:tab pos="11577638" algn="l"/>
                <a:tab pos="12301538" algn="l"/>
                <a:tab pos="13030200" algn="l"/>
                <a:tab pos="13750925" algn="l"/>
                <a:tab pos="14473238" algn="l"/>
                <a:tab pos="15197138" algn="l"/>
              </a:tabLst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 marL="742950" indent="-285750"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05938" algn="l"/>
                <a:tab pos="10129838" algn="l"/>
                <a:tab pos="10853738" algn="l"/>
                <a:tab pos="11577638" algn="l"/>
                <a:tab pos="12301538" algn="l"/>
                <a:tab pos="13030200" algn="l"/>
                <a:tab pos="13750925" algn="l"/>
                <a:tab pos="14473238" algn="l"/>
                <a:tab pos="15197138" algn="l"/>
              </a:tabLst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05938" algn="l"/>
                <a:tab pos="10129838" algn="l"/>
                <a:tab pos="10853738" algn="l"/>
                <a:tab pos="11577638" algn="l"/>
                <a:tab pos="12301538" algn="l"/>
                <a:tab pos="13030200" algn="l"/>
                <a:tab pos="13750925" algn="l"/>
                <a:tab pos="14473238" algn="l"/>
                <a:tab pos="15197138" algn="l"/>
              </a:tabLst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05938" algn="l"/>
                <a:tab pos="10129838" algn="l"/>
                <a:tab pos="10853738" algn="l"/>
                <a:tab pos="11577638" algn="l"/>
                <a:tab pos="12301538" algn="l"/>
                <a:tab pos="13030200" algn="l"/>
                <a:tab pos="13750925" algn="l"/>
                <a:tab pos="14473238" algn="l"/>
                <a:tab pos="15197138" algn="l"/>
              </a:tabLst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05938" algn="l"/>
                <a:tab pos="10129838" algn="l"/>
                <a:tab pos="10853738" algn="l"/>
                <a:tab pos="11577638" algn="l"/>
                <a:tab pos="12301538" algn="l"/>
                <a:tab pos="13030200" algn="l"/>
                <a:tab pos="13750925" algn="l"/>
                <a:tab pos="14473238" algn="l"/>
                <a:tab pos="15197138" algn="l"/>
              </a:tabLst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05938" algn="l"/>
                <a:tab pos="10129838" algn="l"/>
                <a:tab pos="10853738" algn="l"/>
                <a:tab pos="11577638" algn="l"/>
                <a:tab pos="12301538" algn="l"/>
                <a:tab pos="13030200" algn="l"/>
                <a:tab pos="13750925" algn="l"/>
                <a:tab pos="14473238" algn="l"/>
                <a:tab pos="15197138" algn="l"/>
              </a:tabLst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05938" algn="l"/>
                <a:tab pos="10129838" algn="l"/>
                <a:tab pos="10853738" algn="l"/>
                <a:tab pos="11577638" algn="l"/>
                <a:tab pos="12301538" algn="l"/>
                <a:tab pos="13030200" algn="l"/>
                <a:tab pos="13750925" algn="l"/>
                <a:tab pos="14473238" algn="l"/>
                <a:tab pos="15197138" algn="l"/>
              </a:tabLst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05938" algn="l"/>
                <a:tab pos="10129838" algn="l"/>
                <a:tab pos="10853738" algn="l"/>
                <a:tab pos="11577638" algn="l"/>
                <a:tab pos="12301538" algn="l"/>
                <a:tab pos="13030200" algn="l"/>
                <a:tab pos="13750925" algn="l"/>
                <a:tab pos="14473238" algn="l"/>
                <a:tab pos="15197138" algn="l"/>
              </a:tabLst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05938" algn="l"/>
                <a:tab pos="10129838" algn="l"/>
                <a:tab pos="10853738" algn="l"/>
                <a:tab pos="11577638" algn="l"/>
                <a:tab pos="12301538" algn="l"/>
                <a:tab pos="13030200" algn="l"/>
                <a:tab pos="13750925" algn="l"/>
                <a:tab pos="14473238" algn="l"/>
                <a:tab pos="15197138" algn="l"/>
              </a:tabLst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just"/>
            <a:r>
              <a:rPr lang="en-GB" altLang="en-US" sz="3200" dirty="0">
                <a:solidFill>
                  <a:srgbClr val="000000"/>
                </a:solidFill>
                <a:latin typeface="+mn-lt"/>
              </a:rPr>
              <a:t>		</a:t>
            </a:r>
            <a:r>
              <a:rPr lang="en-GB" altLang="en-US" sz="3200" dirty="0" err="1">
                <a:solidFill>
                  <a:srgbClr val="000000"/>
                </a:solidFill>
                <a:latin typeface="+mn-lt"/>
              </a:rPr>
              <a:t>Padrão</a:t>
            </a:r>
            <a:r>
              <a:rPr lang="en-GB" altLang="en-US" sz="3200" dirty="0">
                <a:solidFill>
                  <a:srgbClr val="000000"/>
                </a:solidFill>
                <a:latin typeface="+mn-lt"/>
              </a:rPr>
              <a:t> ABNT.</a:t>
            </a:r>
          </a:p>
        </p:txBody>
      </p:sp>
      <p:sp>
        <p:nvSpPr>
          <p:cNvPr id="19" name="Retângulo 8">
            <a:extLst>
              <a:ext uri="{FF2B5EF4-FFF2-40B4-BE49-F238E27FC236}">
                <a16:creationId xmlns:a16="http://schemas.microsoft.com/office/drawing/2014/main" id="{9D5A0688-13D7-88E7-EB09-7A1E5470D5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59223" y="39650801"/>
            <a:ext cx="15575442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05938" algn="l"/>
                <a:tab pos="10129838" algn="l"/>
                <a:tab pos="10853738" algn="l"/>
                <a:tab pos="11577638" algn="l"/>
                <a:tab pos="12301538" algn="l"/>
                <a:tab pos="13030200" algn="l"/>
                <a:tab pos="13750925" algn="l"/>
                <a:tab pos="14473238" algn="l"/>
                <a:tab pos="15197138" algn="l"/>
              </a:tabLst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 marL="742950" indent="-285750"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05938" algn="l"/>
                <a:tab pos="10129838" algn="l"/>
                <a:tab pos="10853738" algn="l"/>
                <a:tab pos="11577638" algn="l"/>
                <a:tab pos="12301538" algn="l"/>
                <a:tab pos="13030200" algn="l"/>
                <a:tab pos="13750925" algn="l"/>
                <a:tab pos="14473238" algn="l"/>
                <a:tab pos="15197138" algn="l"/>
              </a:tabLst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05938" algn="l"/>
                <a:tab pos="10129838" algn="l"/>
                <a:tab pos="10853738" algn="l"/>
                <a:tab pos="11577638" algn="l"/>
                <a:tab pos="12301538" algn="l"/>
                <a:tab pos="13030200" algn="l"/>
                <a:tab pos="13750925" algn="l"/>
                <a:tab pos="14473238" algn="l"/>
                <a:tab pos="15197138" algn="l"/>
              </a:tabLst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05938" algn="l"/>
                <a:tab pos="10129838" algn="l"/>
                <a:tab pos="10853738" algn="l"/>
                <a:tab pos="11577638" algn="l"/>
                <a:tab pos="12301538" algn="l"/>
                <a:tab pos="13030200" algn="l"/>
                <a:tab pos="13750925" algn="l"/>
                <a:tab pos="14473238" algn="l"/>
                <a:tab pos="15197138" algn="l"/>
              </a:tabLst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05938" algn="l"/>
                <a:tab pos="10129838" algn="l"/>
                <a:tab pos="10853738" algn="l"/>
                <a:tab pos="11577638" algn="l"/>
                <a:tab pos="12301538" algn="l"/>
                <a:tab pos="13030200" algn="l"/>
                <a:tab pos="13750925" algn="l"/>
                <a:tab pos="14473238" algn="l"/>
                <a:tab pos="15197138" algn="l"/>
              </a:tabLst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05938" algn="l"/>
                <a:tab pos="10129838" algn="l"/>
                <a:tab pos="10853738" algn="l"/>
                <a:tab pos="11577638" algn="l"/>
                <a:tab pos="12301538" algn="l"/>
                <a:tab pos="13030200" algn="l"/>
                <a:tab pos="13750925" algn="l"/>
                <a:tab pos="14473238" algn="l"/>
                <a:tab pos="15197138" algn="l"/>
              </a:tabLst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05938" algn="l"/>
                <a:tab pos="10129838" algn="l"/>
                <a:tab pos="10853738" algn="l"/>
                <a:tab pos="11577638" algn="l"/>
                <a:tab pos="12301538" algn="l"/>
                <a:tab pos="13030200" algn="l"/>
                <a:tab pos="13750925" algn="l"/>
                <a:tab pos="14473238" algn="l"/>
                <a:tab pos="15197138" algn="l"/>
              </a:tabLst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05938" algn="l"/>
                <a:tab pos="10129838" algn="l"/>
                <a:tab pos="10853738" algn="l"/>
                <a:tab pos="11577638" algn="l"/>
                <a:tab pos="12301538" algn="l"/>
                <a:tab pos="13030200" algn="l"/>
                <a:tab pos="13750925" algn="l"/>
                <a:tab pos="14473238" algn="l"/>
                <a:tab pos="15197138" algn="l"/>
              </a:tabLst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05938" algn="l"/>
                <a:tab pos="10129838" algn="l"/>
                <a:tab pos="10853738" algn="l"/>
                <a:tab pos="11577638" algn="l"/>
                <a:tab pos="12301538" algn="l"/>
                <a:tab pos="13030200" algn="l"/>
                <a:tab pos="13750925" algn="l"/>
                <a:tab pos="14473238" algn="l"/>
                <a:tab pos="15197138" algn="l"/>
              </a:tabLst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just"/>
            <a:r>
              <a:rPr lang="en-GB" altLang="en-US" sz="3200" dirty="0">
                <a:solidFill>
                  <a:srgbClr val="000000"/>
                </a:solidFill>
                <a:latin typeface="+mn-lt"/>
              </a:rPr>
              <a:t>		</a:t>
            </a:r>
            <a:r>
              <a:rPr lang="en-GB" altLang="en-US" sz="3200" dirty="0" err="1">
                <a:solidFill>
                  <a:srgbClr val="000000"/>
                </a:solidFill>
                <a:latin typeface="+mn-lt"/>
              </a:rPr>
              <a:t>Opcional</a:t>
            </a:r>
            <a:endParaRPr lang="en-GB" altLang="en-US" sz="320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69080846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21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8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21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8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7088</TotalTime>
  <Words>591</Words>
  <Application>Microsoft Office PowerPoint</Application>
  <PresentationFormat>Personalizar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Aptos</vt:lpstr>
      <vt:lpstr>Arial</vt:lpstr>
      <vt:lpstr>Design padrão</vt:lpstr>
      <vt:lpstr>Apresentação do PowerPoint</vt:lpstr>
    </vt:vector>
  </TitlesOfParts>
  <Company>UFRGS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Convidado</dc:creator>
  <cp:lastModifiedBy>Revisor</cp:lastModifiedBy>
  <cp:revision>238</cp:revision>
  <dcterms:created xsi:type="dcterms:W3CDTF">2007-06-18T19:49:39Z</dcterms:created>
  <dcterms:modified xsi:type="dcterms:W3CDTF">2024-04-23T11:56:03Z</dcterms:modified>
</cp:coreProperties>
</file>