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A6561-3365-3D8C-E9E7-EE6E26695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F60384-6899-98E8-64A4-99F399B75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6EF4CA-95EB-5529-9A61-0B7FEA122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FA827F-00B6-BB42-28C2-A9DD3D86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1DB249-9DC1-444B-60E3-B62EEA392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099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1BF6E-1D89-F022-54CF-7D5FA323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B23F5B-4BD0-F91E-07A2-EE447B255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0EE9D0-39B7-29BB-A1B3-8CF54CA9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984A03-A057-A6E4-0294-E441BF3A0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66F438-DE7C-9AC8-B907-8FD570C7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52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5DC8DE-F034-AAA5-5366-566D5DFA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BC46C7-2543-6A48-3C98-7FB189E29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883318-01D2-6277-B017-B6B5EF67F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AF2064-389B-962F-F158-8138B615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7EA16C-1D62-C31A-4C30-1B866386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2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06BC9-0B9D-2865-8595-6F01C416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01FA5B-571A-C05E-BEB5-3B2C45640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14C41A-E21E-2A75-68C7-70B9319BB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9AFDCB-1A99-E645-A1A8-51BE3FA8E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11E1D7-DA18-91E0-58E4-3E52B49A8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DC7034-D4EC-8F9F-9A70-C55145730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111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8E504-5711-11D9-5CD7-965710907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BDB5EC-FE33-39CD-D029-519A44FF9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71F33D3-D728-DF0F-4A28-4EC4F7637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27EA0E7-6379-19B1-75E5-EE6A8B638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18942F7-7A27-1355-0A83-122E3F6E1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FA98FB3-1AC8-836D-5AC9-6656F539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1D4A106-4700-F67A-0353-C2D40B1C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E46EB7-A8C6-4040-7C38-1309FB9C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2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E7F10-F337-F8A9-B245-B4D538C8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EF18625-EFBC-CCF3-DBD2-CE66BA9F7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67A3926-1475-8F01-B90C-F54CB4695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C34777-43C4-724D-EFBF-6AC1E1B70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67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2EDFA09-089F-5972-DA5E-0C3AA2CA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F1F7349-67A1-8B3A-4836-0B1B90715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29B9C5C-845C-4315-714C-6B958A85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292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651AC6-FAB2-DCE7-4E1E-F0C32D8F1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A8BEC8-759E-3403-245B-C61F98CE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212EF0-7395-79F5-4CAE-D9761E58A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683B35-6BA5-9A8E-B19E-EBF2B3AB4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7CF4A6-4168-E518-987C-392F530E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6AF5FF-7C40-9CE1-0C89-9708D390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708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CF360-50BD-34B8-0020-CCE3D495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8924FAA-748D-E6FD-DA82-DC5E314D43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4731CF-62AA-3C9F-9322-80AE90235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FF9AA52-4ED6-3E18-4380-939635B58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D1748-7F09-32ED-44F9-BC0B2AB4F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884B26-3BCB-B220-29A3-8EEB39709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4140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65D082-B299-5182-9B30-6595D7AC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1F53291-72BA-5A83-A643-1AE885495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B7908F-4FC2-D7C2-5429-5BE5A900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05F361-1A34-8321-5A06-ADB86396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7104AE-2149-BBB6-2DD5-873B3D42A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83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98B4A5-01C9-AAE3-59AB-5EC2FF820F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2E9A71-D38B-2483-FADB-29CD5CFBE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DBD81F-423A-1330-079F-6CD3908FE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3BFB38-1D71-7E70-20A7-B1D42255C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9DBC98-D8D8-D29D-C268-6EF5D5EB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49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9824C0-5F7D-3FF5-6539-F4858B252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439915-03E4-235D-8558-A9D502F5A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9986E8-F7E2-EF66-E182-E428FF2151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0D483-BD6F-49E2-B3FA-2E414DC43F12}" type="datetimeFigureOut">
              <a:rPr lang="pt-BR" smtClean="0"/>
              <a:pPr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C61B57-0FE5-F07A-7DF0-42E20E3A9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7DAD5-7F96-9152-3C02-2A7826774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1D237-1C83-4C34-BBF7-E155522BAC5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69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3EA29AC3-B347-1837-44B1-F4D81AED5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1CB3301-E113-0F45-FD5E-E2776585B83E}"/>
              </a:ext>
            </a:extLst>
          </p:cNvPr>
          <p:cNvSpPr txBox="1"/>
          <p:nvPr/>
        </p:nvSpPr>
        <p:spPr>
          <a:xfrm>
            <a:off x="3752957" y="2552271"/>
            <a:ext cx="4686086" cy="744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chemeClr val="accent6">
                    <a:lumMod val="75000"/>
                  </a:schemeClr>
                </a:solidFill>
                <a:effectLst/>
                <a:latin typeface="Aptos Black" panose="020B0004020202020204" pitchFamily="34" charset="0"/>
                <a:ea typeface="Times New Roman" panose="02020603050405020304" pitchFamily="18" charset="0"/>
              </a:rPr>
              <a:t>TÍTULO DO TRABALHO</a:t>
            </a:r>
            <a:endParaRPr lang="pt-BR" sz="2800" b="1" dirty="0">
              <a:solidFill>
                <a:schemeClr val="accent6">
                  <a:lumMod val="75000"/>
                </a:schemeClr>
              </a:solidFill>
              <a:effectLst/>
              <a:latin typeface="Aptos Black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5EEE36-BD9C-AC7E-93A1-5739F7CE82CA}"/>
              </a:ext>
            </a:extLst>
          </p:cNvPr>
          <p:cNvSpPr txBox="1"/>
          <p:nvPr/>
        </p:nvSpPr>
        <p:spPr>
          <a:xfrm>
            <a:off x="611303" y="3279525"/>
            <a:ext cx="10969395" cy="1668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pt-BR" sz="1700" b="1" dirty="0">
              <a:effectLst/>
              <a:latin typeface="Aptos Display" panose="020B00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b="1" dirty="0">
                <a:effectLst/>
                <a:latin typeface="Aptos Display" panose="020B0004020202020204" pitchFamily="34" charset="0"/>
                <a:ea typeface="Times New Roman" panose="02020603050405020304" pitchFamily="18" charset="0"/>
              </a:rPr>
              <a:t>Instituição de Ensino (SIGLA)</a:t>
            </a:r>
            <a:r>
              <a:rPr lang="pt-BR" dirty="0">
                <a:effectLst/>
                <a:latin typeface="Aptos Display" panose="020B0004020202020204" pitchFamily="34" charset="0"/>
                <a:ea typeface="Times New Roman" panose="02020603050405020304" pitchFamily="18" charset="0"/>
              </a:rPr>
              <a:t> </a:t>
            </a:r>
            <a:endParaRPr lang="pt-BR" dirty="0">
              <a:effectLst/>
              <a:latin typeface="Aptos Display" panose="020B00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pt-BR" sz="1700" b="1" dirty="0">
              <a:effectLst/>
              <a:latin typeface="Aptos Display" panose="020B00040202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pt-BR" b="1" dirty="0">
                <a:effectLst/>
                <a:latin typeface="Aptos Display" panose="020B0004020202020204" pitchFamily="34" charset="0"/>
                <a:ea typeface="Times New Roman" panose="02020603050405020304" pitchFamily="18" charset="0"/>
              </a:rPr>
              <a:t>Autores: </a:t>
            </a:r>
            <a:r>
              <a:rPr lang="pt-BR" dirty="0">
                <a:effectLst/>
                <a:latin typeface="Aptos Display" panose="020B0004020202020204" pitchFamily="34" charset="0"/>
                <a:ea typeface="Times New Roman" panose="02020603050405020304" pitchFamily="18" charset="0"/>
              </a:rPr>
              <a:t>Nome SOBRENOME; Nome SOBRENOME;</a:t>
            </a:r>
            <a:endParaRPr lang="pt-BR" dirty="0">
              <a:effectLst/>
              <a:latin typeface="Aptos Display" panose="020B00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55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D0383085-0CF9-FA61-AF0B-DB2565C26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E338039-9083-0755-F798-F07FF3E66311}"/>
              </a:ext>
            </a:extLst>
          </p:cNvPr>
          <p:cNvSpPr txBox="1"/>
          <p:nvPr/>
        </p:nvSpPr>
        <p:spPr>
          <a:xfrm>
            <a:off x="2336410" y="513930"/>
            <a:ext cx="9664257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Aptos SemiBold" panose="020B0004020202020204" pitchFamily="34" charset="0"/>
                <a:ea typeface="Times New Roman" panose="02020603050405020304" pitchFamily="18" charset="0"/>
              </a:rPr>
              <a:t>  TÍTULO DO TRABALHO</a:t>
            </a:r>
            <a:endParaRPr lang="pt-BR" sz="1800" b="1" dirty="0">
              <a:solidFill>
                <a:schemeClr val="accent6">
                  <a:lumMod val="75000"/>
                </a:schemeClr>
              </a:solidFill>
              <a:effectLst/>
              <a:latin typeface="Aptos SemiBold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B09BBBD-02C2-8127-151F-1662124A726B}"/>
              </a:ext>
            </a:extLst>
          </p:cNvPr>
          <p:cNvSpPr txBox="1"/>
          <p:nvPr/>
        </p:nvSpPr>
        <p:spPr>
          <a:xfrm>
            <a:off x="2336410" y="1232272"/>
            <a:ext cx="7603586" cy="167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117475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</a:pPr>
            <a:r>
              <a:rPr lang="pt-PT" sz="2800" b="1" dirty="0">
                <a:effectLst/>
                <a:latin typeface="Aptos Display" panose="020B0004020202020204" pitchFamily="34" charset="0"/>
                <a:ea typeface="Arial" panose="020B0604020202020204" pitchFamily="34" charset="0"/>
              </a:rPr>
              <a:t>Introdução: 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</p:txBody>
      </p:sp>
    </p:spTree>
    <p:extLst>
      <p:ext uri="{BB962C8B-B14F-4D97-AF65-F5344CB8AC3E}">
        <p14:creationId xmlns:p14="http://schemas.microsoft.com/office/powerpoint/2010/main" val="25970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8D021-BC71-9C57-44B9-58044D42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F30346C6-9790-8E8B-B67E-E9647F74E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ED107E-C601-9D44-4447-4B42F96F90B4}"/>
              </a:ext>
            </a:extLst>
          </p:cNvPr>
          <p:cNvSpPr txBox="1"/>
          <p:nvPr/>
        </p:nvSpPr>
        <p:spPr>
          <a:xfrm>
            <a:off x="2336410" y="513930"/>
            <a:ext cx="9664257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Aptos SemiBold" panose="020B0004020202020204" pitchFamily="34" charset="0"/>
                <a:ea typeface="Times New Roman" panose="02020603050405020304" pitchFamily="18" charset="0"/>
              </a:rPr>
              <a:t>  TÍTULO DO TRABALHO</a:t>
            </a:r>
            <a:endParaRPr lang="pt-BR" sz="1800" b="1" dirty="0">
              <a:solidFill>
                <a:schemeClr val="accent6">
                  <a:lumMod val="75000"/>
                </a:schemeClr>
              </a:solidFill>
              <a:effectLst/>
              <a:latin typeface="Aptos SemiBold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5CB60BF-07DF-5DBA-D2A1-70257316486B}"/>
              </a:ext>
            </a:extLst>
          </p:cNvPr>
          <p:cNvSpPr txBox="1"/>
          <p:nvPr/>
        </p:nvSpPr>
        <p:spPr>
          <a:xfrm>
            <a:off x="2336410" y="1232272"/>
            <a:ext cx="7603586" cy="167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117475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</a:pPr>
            <a:r>
              <a:rPr lang="pt-PT" sz="2800" b="1" dirty="0">
                <a:effectLst/>
                <a:latin typeface="Aptos Display" panose="020B0004020202020204" pitchFamily="34" charset="0"/>
                <a:ea typeface="Arial" panose="020B0604020202020204" pitchFamily="34" charset="0"/>
              </a:rPr>
              <a:t>Objetivo: 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</p:txBody>
      </p:sp>
    </p:spTree>
    <p:extLst>
      <p:ext uri="{BB962C8B-B14F-4D97-AF65-F5344CB8AC3E}">
        <p14:creationId xmlns:p14="http://schemas.microsoft.com/office/powerpoint/2010/main" val="2967742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DE25D-B587-92B5-C21F-ECA70CD4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2258D687-4863-5175-30A5-DB0687B30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D992B00-D38E-F208-2E9B-09392AE3763D}"/>
              </a:ext>
            </a:extLst>
          </p:cNvPr>
          <p:cNvSpPr txBox="1"/>
          <p:nvPr/>
        </p:nvSpPr>
        <p:spPr>
          <a:xfrm>
            <a:off x="2336410" y="513930"/>
            <a:ext cx="9664257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Aptos SemiBold" panose="020B0004020202020204" pitchFamily="34" charset="0"/>
                <a:ea typeface="Times New Roman" panose="02020603050405020304" pitchFamily="18" charset="0"/>
              </a:rPr>
              <a:t>  TÍTULO DO TRABALHO</a:t>
            </a:r>
            <a:endParaRPr lang="pt-BR" sz="1800" b="1" dirty="0">
              <a:solidFill>
                <a:schemeClr val="accent6">
                  <a:lumMod val="75000"/>
                </a:schemeClr>
              </a:solidFill>
              <a:effectLst/>
              <a:latin typeface="Aptos SemiBold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6070A7F-93B5-25F7-14C4-C9533B7B4DA2}"/>
              </a:ext>
            </a:extLst>
          </p:cNvPr>
          <p:cNvSpPr txBox="1"/>
          <p:nvPr/>
        </p:nvSpPr>
        <p:spPr>
          <a:xfrm>
            <a:off x="2336410" y="1232272"/>
            <a:ext cx="7603586" cy="167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117475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</a:pPr>
            <a:r>
              <a:rPr lang="pt-PT" sz="2800" b="1" dirty="0">
                <a:effectLst/>
                <a:latin typeface="Aptos Display" panose="020B0004020202020204" pitchFamily="34" charset="0"/>
                <a:ea typeface="Arial" panose="020B0604020202020204" pitchFamily="34" charset="0"/>
              </a:rPr>
              <a:t>Metodologia: 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</p:txBody>
      </p:sp>
    </p:spTree>
    <p:extLst>
      <p:ext uri="{BB962C8B-B14F-4D97-AF65-F5344CB8AC3E}">
        <p14:creationId xmlns:p14="http://schemas.microsoft.com/office/powerpoint/2010/main" val="3843383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5168C-B374-9376-9CE1-C48D07ADA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CDD4FF31-39FD-3DE7-6065-2B2DB1449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78295A06-DE06-6CBB-49BA-D1604BB0CEA7}"/>
              </a:ext>
            </a:extLst>
          </p:cNvPr>
          <p:cNvSpPr txBox="1"/>
          <p:nvPr/>
        </p:nvSpPr>
        <p:spPr>
          <a:xfrm>
            <a:off x="2336410" y="513930"/>
            <a:ext cx="9664257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Aptos SemiBold" panose="020B0004020202020204" pitchFamily="34" charset="0"/>
                <a:ea typeface="Times New Roman" panose="02020603050405020304" pitchFamily="18" charset="0"/>
              </a:rPr>
              <a:t>  TÍTULO DO TRABALHO</a:t>
            </a:r>
            <a:endParaRPr lang="pt-BR" sz="1800" b="1" dirty="0">
              <a:solidFill>
                <a:schemeClr val="accent6">
                  <a:lumMod val="75000"/>
                </a:schemeClr>
              </a:solidFill>
              <a:effectLst/>
              <a:latin typeface="Aptos SemiBold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D1756F4-5469-E23B-F7B5-1432441A283B}"/>
              </a:ext>
            </a:extLst>
          </p:cNvPr>
          <p:cNvSpPr txBox="1"/>
          <p:nvPr/>
        </p:nvSpPr>
        <p:spPr>
          <a:xfrm>
            <a:off x="2336410" y="1232272"/>
            <a:ext cx="7603586" cy="167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117475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</a:pPr>
            <a:r>
              <a:rPr lang="pt-PT" sz="2800" b="1" dirty="0">
                <a:effectLst/>
                <a:latin typeface="Aptos Display" panose="020B0004020202020204" pitchFamily="34" charset="0"/>
                <a:ea typeface="Arial" panose="020B0604020202020204" pitchFamily="34" charset="0"/>
              </a:rPr>
              <a:t>Resultados e Discussão: 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</p:txBody>
      </p:sp>
    </p:spTree>
    <p:extLst>
      <p:ext uri="{BB962C8B-B14F-4D97-AF65-F5344CB8AC3E}">
        <p14:creationId xmlns:p14="http://schemas.microsoft.com/office/powerpoint/2010/main" val="306446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ED108-B1FC-7DA6-E2DF-5C61E4B28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8F053408-50C4-B914-9077-5A9846C39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948DA31-DB78-1351-A9B7-36F570251530}"/>
              </a:ext>
            </a:extLst>
          </p:cNvPr>
          <p:cNvSpPr txBox="1"/>
          <p:nvPr/>
        </p:nvSpPr>
        <p:spPr>
          <a:xfrm>
            <a:off x="2336410" y="513930"/>
            <a:ext cx="9664257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Aptos SemiBold" panose="020B0004020202020204" pitchFamily="34" charset="0"/>
                <a:ea typeface="Times New Roman" panose="02020603050405020304" pitchFamily="18" charset="0"/>
              </a:rPr>
              <a:t>  TÍTULO DO TRABALHO</a:t>
            </a:r>
            <a:endParaRPr lang="pt-BR" sz="1800" b="1" dirty="0">
              <a:solidFill>
                <a:schemeClr val="accent6">
                  <a:lumMod val="75000"/>
                </a:schemeClr>
              </a:solidFill>
              <a:effectLst/>
              <a:latin typeface="Aptos SemiBold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C12A4D-946A-57B2-E11F-6C70C1A07C83}"/>
              </a:ext>
            </a:extLst>
          </p:cNvPr>
          <p:cNvSpPr txBox="1"/>
          <p:nvPr/>
        </p:nvSpPr>
        <p:spPr>
          <a:xfrm>
            <a:off x="2336410" y="1232272"/>
            <a:ext cx="7603586" cy="167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117475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</a:pPr>
            <a:r>
              <a:rPr lang="pt-PT" sz="2800" b="1" dirty="0">
                <a:latin typeface="Aptos Display" panose="020B0004020202020204" pitchFamily="34" charset="0"/>
                <a:ea typeface="Arial" panose="020B0604020202020204" pitchFamily="34" charset="0"/>
              </a:rPr>
              <a:t>Resultados e Discussão</a:t>
            </a:r>
            <a:r>
              <a:rPr lang="pt-PT" sz="2800" b="1" dirty="0">
                <a:effectLst/>
                <a:latin typeface="Aptos Display" panose="020B0004020202020204" pitchFamily="34" charset="0"/>
                <a:ea typeface="Arial" panose="020B0604020202020204" pitchFamily="34" charset="0"/>
              </a:rPr>
              <a:t>: 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</p:txBody>
      </p:sp>
    </p:spTree>
    <p:extLst>
      <p:ext uri="{BB962C8B-B14F-4D97-AF65-F5344CB8AC3E}">
        <p14:creationId xmlns:p14="http://schemas.microsoft.com/office/powerpoint/2010/main" val="3865893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F1407-74AA-7D36-38DE-3359B45D5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3F9F6B1B-593B-FA85-B3A4-BF53F12A1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CD29AA7-D619-38FF-95C8-6253A2047330}"/>
              </a:ext>
            </a:extLst>
          </p:cNvPr>
          <p:cNvSpPr txBox="1"/>
          <p:nvPr/>
        </p:nvSpPr>
        <p:spPr>
          <a:xfrm>
            <a:off x="2336410" y="513930"/>
            <a:ext cx="9664257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Aptos SemiBold" panose="020B0004020202020204" pitchFamily="34" charset="0"/>
                <a:ea typeface="Times New Roman" panose="02020603050405020304" pitchFamily="18" charset="0"/>
              </a:rPr>
              <a:t>  TÍTULO DO TRABALHO</a:t>
            </a:r>
            <a:endParaRPr lang="pt-BR" sz="1800" b="1" dirty="0">
              <a:solidFill>
                <a:schemeClr val="accent6">
                  <a:lumMod val="75000"/>
                </a:schemeClr>
              </a:solidFill>
              <a:effectLst/>
              <a:latin typeface="Aptos SemiBold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82C2EAF-59DE-52DB-8FF7-F0F168515CBA}"/>
              </a:ext>
            </a:extLst>
          </p:cNvPr>
          <p:cNvSpPr txBox="1"/>
          <p:nvPr/>
        </p:nvSpPr>
        <p:spPr>
          <a:xfrm>
            <a:off x="2336410" y="1232272"/>
            <a:ext cx="7603586" cy="167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117475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</a:pPr>
            <a:r>
              <a:rPr lang="pt-PT" sz="2800" b="1" dirty="0">
                <a:effectLst/>
                <a:latin typeface="Aptos Display" panose="020B0004020202020204" pitchFamily="34" charset="0"/>
                <a:ea typeface="Arial" panose="020B0604020202020204" pitchFamily="34" charset="0"/>
              </a:rPr>
              <a:t>Considerações Finais: 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</p:txBody>
      </p:sp>
    </p:spTree>
    <p:extLst>
      <p:ext uri="{BB962C8B-B14F-4D97-AF65-F5344CB8AC3E}">
        <p14:creationId xmlns:p14="http://schemas.microsoft.com/office/powerpoint/2010/main" val="879263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1D732-E9FC-93C8-D6E1-46C87F03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id="{050FCBA0-66F0-CF86-DE16-12F0F962B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F2F948F4-5961-0016-77C5-FADAC0B97D8F}"/>
              </a:ext>
            </a:extLst>
          </p:cNvPr>
          <p:cNvSpPr txBox="1"/>
          <p:nvPr/>
        </p:nvSpPr>
        <p:spPr>
          <a:xfrm>
            <a:off x="2336410" y="513930"/>
            <a:ext cx="9664257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>
                <a:solidFill>
                  <a:schemeClr val="accent6">
                    <a:lumMod val="75000"/>
                  </a:schemeClr>
                </a:solidFill>
                <a:effectLst/>
                <a:latin typeface="Aptos SemiBold" panose="020B0004020202020204" pitchFamily="34" charset="0"/>
                <a:ea typeface="Times New Roman" panose="02020603050405020304" pitchFamily="18" charset="0"/>
              </a:rPr>
              <a:t>  TÍTULO DO TRABALHO</a:t>
            </a:r>
            <a:endParaRPr lang="pt-BR" sz="1800" b="1" dirty="0">
              <a:solidFill>
                <a:schemeClr val="accent6">
                  <a:lumMod val="75000"/>
                </a:schemeClr>
              </a:solidFill>
              <a:effectLst/>
              <a:latin typeface="Aptos SemiBold" panose="020B00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7146352-4EE3-F6A9-3C4D-FFD40450AF38}"/>
              </a:ext>
            </a:extLst>
          </p:cNvPr>
          <p:cNvSpPr txBox="1"/>
          <p:nvPr/>
        </p:nvSpPr>
        <p:spPr>
          <a:xfrm>
            <a:off x="2336410" y="1232272"/>
            <a:ext cx="7603586" cy="1677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220" marR="117475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</a:pPr>
            <a:r>
              <a:rPr lang="pt-PT" sz="2800" b="1" dirty="0">
                <a:effectLst/>
                <a:latin typeface="Aptos Display" panose="020B0004020202020204" pitchFamily="34" charset="0"/>
                <a:ea typeface="Arial" panose="020B0604020202020204" pitchFamily="34" charset="0"/>
              </a:rPr>
              <a:t>Referências: 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  <a:p>
            <a:pPr marL="394970" marR="117475" indent="-285750">
              <a:lnSpc>
                <a:spcPct val="105000"/>
              </a:lnSpc>
              <a:spcBef>
                <a:spcPts val="660"/>
              </a:spcBef>
              <a:buFont typeface="Arial" panose="020B0604020202020204" pitchFamily="34" charset="0"/>
              <a:buChar char="•"/>
            </a:pPr>
            <a:r>
              <a:rPr lang="pt-PT" dirty="0">
                <a:latin typeface="Aptos Display" panose="020B0004020202020204" pitchFamily="34" charset="0"/>
                <a:ea typeface="Arial" panose="020B0604020202020204" pitchFamily="34" charset="0"/>
              </a:rPr>
              <a:t>&lt;Digite aqui&gt;.</a:t>
            </a:r>
          </a:p>
        </p:txBody>
      </p:sp>
    </p:spTree>
    <p:extLst>
      <p:ext uri="{BB962C8B-B14F-4D97-AF65-F5344CB8AC3E}">
        <p14:creationId xmlns:p14="http://schemas.microsoft.com/office/powerpoint/2010/main" val="21278844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148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Aptos Black</vt:lpstr>
      <vt:lpstr>Aptos Display</vt:lpstr>
      <vt:lpstr>Aptos SemiBold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Luisa Boavista Lustosa Cavalcante</dc:creator>
  <cp:lastModifiedBy>Fabiano Ferrari Ribeiro</cp:lastModifiedBy>
  <cp:revision>19</cp:revision>
  <dcterms:created xsi:type="dcterms:W3CDTF">2023-09-14T13:38:13Z</dcterms:created>
  <dcterms:modified xsi:type="dcterms:W3CDTF">2026-09-11T16:20:23Z</dcterms:modified>
</cp:coreProperties>
</file>