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94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11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92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08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59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95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08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01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93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66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09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02EFEC-DF1A-462A-9C8B-4895D96C78CB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1C2311D-2290-466F-903A-A667864AFB7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13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22D84B0B-948B-1179-8544-4D67495EA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5" name="Espaço Reservado para Conteúdo 14">
            <a:extLst>
              <a:ext uri="{FF2B5EF4-FFF2-40B4-BE49-F238E27FC236}">
                <a16:creationId xmlns:a16="http://schemas.microsoft.com/office/drawing/2014/main" id="{A37145C2-DF25-9D97-2180-F86C0A2FF9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09484" y="0"/>
            <a:ext cx="8082516" cy="2020628"/>
          </a:xfrm>
        </p:spPr>
      </p:pic>
      <p:sp>
        <p:nvSpPr>
          <p:cNvPr id="10" name="Espaço Reservado para Texto 9">
            <a:extLst>
              <a:ext uri="{FF2B5EF4-FFF2-40B4-BE49-F238E27FC236}">
                <a16:creationId xmlns:a16="http://schemas.microsoft.com/office/drawing/2014/main" id="{EDEF6DFA-7360-FC5B-63EA-062563897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183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A626C-DDE5-5E42-E768-59C8A66CD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1423A5-CADB-9447-1CFA-C31D28C6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331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D55F540C-D43F-2863-20F0-A838B51EB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97"/>
          <a:stretch/>
        </p:blipFill>
        <p:spPr>
          <a:xfrm>
            <a:off x="0" y="0"/>
            <a:ext cx="12192000" cy="6337005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4F16431-5783-1451-2276-5B0838B8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8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Uma imagem contendo Forma">
            <a:extLst>
              <a:ext uri="{FF2B5EF4-FFF2-40B4-BE49-F238E27FC236}">
                <a16:creationId xmlns:a16="http://schemas.microsoft.com/office/drawing/2014/main" id="{F80F0DB7-191C-13A5-7C74-2BA8D5EEF4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ítulo 5">
            <a:extLst>
              <a:ext uri="{FF2B5EF4-FFF2-40B4-BE49-F238E27FC236}">
                <a16:creationId xmlns:a16="http://schemas.microsoft.com/office/drawing/2014/main" id="{FE635F1D-CC10-5CCE-799C-1FCFF31A9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5690" y="626845"/>
            <a:ext cx="8567715" cy="1450757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70479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Personalizada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E583F"/>
      </a:accent2>
      <a:accent3>
        <a:srgbClr val="A28E6A"/>
      </a:accent3>
      <a:accent4>
        <a:srgbClr val="9E583F"/>
      </a:accent4>
      <a:accent5>
        <a:srgbClr val="918485"/>
      </a:accent5>
      <a:accent6>
        <a:srgbClr val="9E583F"/>
      </a:accent6>
      <a:hlink>
        <a:srgbClr val="CC9900"/>
      </a:hlink>
      <a:folHlink>
        <a:srgbClr val="96A9A9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Yasmin Moura</dc:creator>
  <cp:lastModifiedBy>Yasmin Moura</cp:lastModifiedBy>
  <cp:revision>2</cp:revision>
  <dcterms:created xsi:type="dcterms:W3CDTF">2024-09-02T17:28:33Z</dcterms:created>
  <dcterms:modified xsi:type="dcterms:W3CDTF">2024-09-02T19:27:08Z</dcterms:modified>
</cp:coreProperties>
</file>