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0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60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59FF"/>
    <a:srgbClr val="DE7AFF"/>
    <a:srgbClr val="7455BD"/>
    <a:srgbClr val="1F91D7"/>
    <a:srgbClr val="609CE5"/>
    <a:srgbClr val="737FD5"/>
    <a:srgbClr val="A179DA"/>
    <a:srgbClr val="034B93"/>
    <a:srgbClr val="257ED0"/>
    <a:srgbClr val="014D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16" autoAdjust="0"/>
    <p:restoredTop sz="94660"/>
  </p:normalViewPr>
  <p:slideViewPr>
    <p:cSldViewPr snapToGrid="0">
      <p:cViewPr>
        <p:scale>
          <a:sx n="90" d="100"/>
          <a:sy n="90" d="100"/>
        </p:scale>
        <p:origin x="2736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5E1ADD-47EA-47EE-811E-E476FCF08E5D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A1C176-9ECA-4BBA-9167-94BC214D71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1317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2F329D-8744-4C79-B4D7-69DB5EF612CD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0531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2F329D-8744-4C79-B4D7-69DB5EF612CD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9976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2F329D-8744-4C79-B4D7-69DB5EF612CD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5587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2F329D-8744-4C79-B4D7-69DB5EF612CD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17615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2F329D-8744-4C79-B4D7-69DB5EF612CD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33553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2F329D-8744-4C79-B4D7-69DB5EF612CD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1736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2F329D-8744-4C79-B4D7-69DB5EF612CD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61706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2F329D-8744-4C79-B4D7-69DB5EF612CD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1881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1" cy="6858000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4673600" cy="1655762"/>
          </a:xfrm>
        </p:spPr>
        <p:txBody>
          <a:bodyPr/>
          <a:lstStyle>
            <a:lvl1pPr marL="0" indent="0" algn="ctr">
              <a:buNone/>
              <a:defRPr sz="2400"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TÍTULO DO TRABALHO: </a:t>
            </a:r>
            <a:r>
              <a:rPr lang="pt-B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SUBTÍTULO (SE HOUVER)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121" b="33376"/>
          <a:stretch/>
        </p:blipFill>
        <p:spPr>
          <a:xfrm>
            <a:off x="3230279" y="558324"/>
            <a:ext cx="5731442" cy="1633668"/>
          </a:xfrm>
          <a:prstGeom prst="rect">
            <a:avLst/>
          </a:prstGeom>
        </p:spPr>
      </p:pic>
      <p:sp>
        <p:nvSpPr>
          <p:cNvPr id="9" name="CaixaDeTexto 8"/>
          <p:cNvSpPr txBox="1"/>
          <p:nvPr userDrawn="1"/>
        </p:nvSpPr>
        <p:spPr>
          <a:xfrm rot="10800000" flipV="1">
            <a:off x="4623449" y="6408345"/>
            <a:ext cx="29451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1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UEL     |      </a:t>
            </a:r>
            <a:r>
              <a:rPr lang="pt-BR" sz="1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10 a 14 de novembro </a:t>
            </a:r>
            <a:r>
              <a:rPr lang="pt-BR" sz="1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 2025</a:t>
            </a:r>
            <a:endParaRPr lang="pt-BR" sz="11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6580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m 1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159" b="41963"/>
          <a:stretch/>
        </p:blipFill>
        <p:spPr>
          <a:xfrm>
            <a:off x="-14380" y="4748463"/>
            <a:ext cx="12206379" cy="2117558"/>
          </a:xfrm>
          <a:prstGeom prst="rect">
            <a:avLst/>
          </a:prstGeom>
        </p:spPr>
      </p:pic>
      <p:sp>
        <p:nvSpPr>
          <p:cNvPr id="19" name="Retângulo 18"/>
          <p:cNvSpPr/>
          <p:nvPr userDrawn="1"/>
        </p:nvSpPr>
        <p:spPr>
          <a:xfrm>
            <a:off x="0" y="0"/>
            <a:ext cx="12192000" cy="15409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C1E5A7E-6228-4ACF-9F1B-D1966ED9378A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21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22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FABC324-C1B5-4AA9-9EC4-6594D714F52E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Retângulo Arredondado 22"/>
          <p:cNvSpPr/>
          <p:nvPr userDrawn="1"/>
        </p:nvSpPr>
        <p:spPr>
          <a:xfrm>
            <a:off x="0" y="380999"/>
            <a:ext cx="12192000" cy="5748867"/>
          </a:xfrm>
          <a:prstGeom prst="roundRect">
            <a:avLst>
              <a:gd name="adj" fmla="val 907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CaixaDeTexto 23"/>
          <p:cNvSpPr txBox="1"/>
          <p:nvPr userDrawn="1"/>
        </p:nvSpPr>
        <p:spPr>
          <a:xfrm rot="10800000" flipV="1">
            <a:off x="4623449" y="6408345"/>
            <a:ext cx="29451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1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UEL     |      </a:t>
            </a:r>
            <a:r>
              <a:rPr lang="pt-BR" sz="1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10 a 14 de novembro </a:t>
            </a:r>
            <a:r>
              <a:rPr lang="pt-BR" sz="1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 2025</a:t>
            </a:r>
            <a:endParaRPr lang="pt-BR" sz="11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25" name="Imagem 24"/>
          <p:cNvPicPr>
            <a:picLocks noChangeAspect="1"/>
          </p:cNvPicPr>
          <p:nvPr userDrawn="1"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734515" y="363280"/>
            <a:ext cx="1009969" cy="1002000"/>
          </a:xfrm>
          <a:prstGeom prst="rect">
            <a:avLst/>
          </a:prstGeom>
        </p:spPr>
      </p:pic>
      <p:pic>
        <p:nvPicPr>
          <p:cNvPr id="26" name="Imagem 25"/>
          <p:cNvPicPr>
            <a:picLocks noChangeAspect="1"/>
          </p:cNvPicPr>
          <p:nvPr userDrawn="1"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V="1">
            <a:off x="9122993" y="363280"/>
            <a:ext cx="2480035" cy="2248934"/>
          </a:xfrm>
          <a:prstGeom prst="rect">
            <a:avLst/>
          </a:prstGeom>
        </p:spPr>
      </p:pic>
      <p:sp>
        <p:nvSpPr>
          <p:cNvPr id="27" name="Retângulo Arredondado 26"/>
          <p:cNvSpPr/>
          <p:nvPr userDrawn="1"/>
        </p:nvSpPr>
        <p:spPr>
          <a:xfrm>
            <a:off x="394674" y="940038"/>
            <a:ext cx="11402652" cy="4819827"/>
          </a:xfrm>
          <a:prstGeom prst="roundRect">
            <a:avLst>
              <a:gd name="adj" fmla="val 9575"/>
            </a:avLst>
          </a:prstGeom>
          <a:noFill/>
          <a:ln>
            <a:solidFill>
              <a:srgbClr val="7455BD">
                <a:alpha val="1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8" name="Imagem 2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9" y="5596187"/>
            <a:ext cx="1775637" cy="1775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339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m 1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159" b="41963"/>
          <a:stretch/>
        </p:blipFill>
        <p:spPr>
          <a:xfrm>
            <a:off x="-14380" y="4748463"/>
            <a:ext cx="12206379" cy="2117558"/>
          </a:xfrm>
          <a:prstGeom prst="rect">
            <a:avLst/>
          </a:prstGeom>
        </p:spPr>
      </p:pic>
      <p:sp>
        <p:nvSpPr>
          <p:cNvPr id="19" name="Retângulo 18"/>
          <p:cNvSpPr/>
          <p:nvPr userDrawn="1"/>
        </p:nvSpPr>
        <p:spPr>
          <a:xfrm>
            <a:off x="0" y="0"/>
            <a:ext cx="12192000" cy="15409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C1E5A7E-6228-4ACF-9F1B-D1966ED9378A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21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22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FABC324-C1B5-4AA9-9EC4-6594D714F52E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Retângulo Arredondado 22"/>
          <p:cNvSpPr/>
          <p:nvPr userDrawn="1"/>
        </p:nvSpPr>
        <p:spPr>
          <a:xfrm>
            <a:off x="0" y="380999"/>
            <a:ext cx="12192000" cy="5748867"/>
          </a:xfrm>
          <a:prstGeom prst="roundRect">
            <a:avLst>
              <a:gd name="adj" fmla="val 907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CaixaDeTexto 23"/>
          <p:cNvSpPr txBox="1"/>
          <p:nvPr userDrawn="1"/>
        </p:nvSpPr>
        <p:spPr>
          <a:xfrm rot="10800000" flipV="1">
            <a:off x="4623449" y="6408345"/>
            <a:ext cx="29451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1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UEL     |      </a:t>
            </a:r>
            <a:r>
              <a:rPr lang="pt-BR" sz="1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10 a 14 de novembro </a:t>
            </a:r>
            <a:r>
              <a:rPr lang="pt-BR" sz="1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 2025</a:t>
            </a:r>
            <a:endParaRPr lang="pt-BR" sz="11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25" name="Imagem 24"/>
          <p:cNvPicPr>
            <a:picLocks noChangeAspect="1"/>
          </p:cNvPicPr>
          <p:nvPr userDrawn="1"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734515" y="363280"/>
            <a:ext cx="1009969" cy="1002000"/>
          </a:xfrm>
          <a:prstGeom prst="rect">
            <a:avLst/>
          </a:prstGeom>
        </p:spPr>
      </p:pic>
      <p:pic>
        <p:nvPicPr>
          <p:cNvPr id="26" name="Imagem 25"/>
          <p:cNvPicPr>
            <a:picLocks noChangeAspect="1"/>
          </p:cNvPicPr>
          <p:nvPr userDrawn="1"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V="1">
            <a:off x="9122993" y="363280"/>
            <a:ext cx="2480035" cy="2248934"/>
          </a:xfrm>
          <a:prstGeom prst="rect">
            <a:avLst/>
          </a:prstGeom>
        </p:spPr>
      </p:pic>
      <p:sp>
        <p:nvSpPr>
          <p:cNvPr id="27" name="Retângulo Arredondado 26"/>
          <p:cNvSpPr/>
          <p:nvPr userDrawn="1"/>
        </p:nvSpPr>
        <p:spPr>
          <a:xfrm>
            <a:off x="394674" y="940038"/>
            <a:ext cx="11402652" cy="4819827"/>
          </a:xfrm>
          <a:prstGeom prst="roundRect">
            <a:avLst>
              <a:gd name="adj" fmla="val 9575"/>
            </a:avLst>
          </a:prstGeom>
          <a:noFill/>
          <a:ln>
            <a:solidFill>
              <a:srgbClr val="7455BD">
                <a:alpha val="1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8" name="Imagem 2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9" y="5596187"/>
            <a:ext cx="1775637" cy="1775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3252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m 1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159" b="41963"/>
          <a:stretch/>
        </p:blipFill>
        <p:spPr>
          <a:xfrm>
            <a:off x="-14380" y="4748463"/>
            <a:ext cx="12206379" cy="2117558"/>
          </a:xfrm>
          <a:prstGeom prst="rect">
            <a:avLst/>
          </a:prstGeom>
        </p:spPr>
      </p:pic>
      <p:sp>
        <p:nvSpPr>
          <p:cNvPr id="19" name="Retângulo 18"/>
          <p:cNvSpPr/>
          <p:nvPr userDrawn="1"/>
        </p:nvSpPr>
        <p:spPr>
          <a:xfrm>
            <a:off x="0" y="0"/>
            <a:ext cx="12192000" cy="15409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C1E5A7E-6228-4ACF-9F1B-D1966ED9378A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21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22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FABC324-C1B5-4AA9-9EC4-6594D714F52E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Retângulo Arredondado 22"/>
          <p:cNvSpPr/>
          <p:nvPr userDrawn="1"/>
        </p:nvSpPr>
        <p:spPr>
          <a:xfrm>
            <a:off x="0" y="380999"/>
            <a:ext cx="12192000" cy="5748867"/>
          </a:xfrm>
          <a:prstGeom prst="roundRect">
            <a:avLst>
              <a:gd name="adj" fmla="val 907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CaixaDeTexto 23"/>
          <p:cNvSpPr txBox="1"/>
          <p:nvPr userDrawn="1"/>
        </p:nvSpPr>
        <p:spPr>
          <a:xfrm rot="10800000" flipV="1">
            <a:off x="4623449" y="6408345"/>
            <a:ext cx="29451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1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UEL     |      </a:t>
            </a:r>
            <a:r>
              <a:rPr lang="pt-BR" sz="1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10 a 14 de novembro </a:t>
            </a:r>
            <a:r>
              <a:rPr lang="pt-BR" sz="1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 2025</a:t>
            </a:r>
            <a:endParaRPr lang="pt-BR" sz="11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25" name="Imagem 24"/>
          <p:cNvPicPr>
            <a:picLocks noChangeAspect="1"/>
          </p:cNvPicPr>
          <p:nvPr userDrawn="1"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734515" y="363280"/>
            <a:ext cx="1009969" cy="1002000"/>
          </a:xfrm>
          <a:prstGeom prst="rect">
            <a:avLst/>
          </a:prstGeom>
        </p:spPr>
      </p:pic>
      <p:pic>
        <p:nvPicPr>
          <p:cNvPr id="26" name="Imagem 25"/>
          <p:cNvPicPr>
            <a:picLocks noChangeAspect="1"/>
          </p:cNvPicPr>
          <p:nvPr userDrawn="1"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V="1">
            <a:off x="9122993" y="363280"/>
            <a:ext cx="2480035" cy="2248934"/>
          </a:xfrm>
          <a:prstGeom prst="rect">
            <a:avLst/>
          </a:prstGeom>
        </p:spPr>
      </p:pic>
      <p:sp>
        <p:nvSpPr>
          <p:cNvPr id="27" name="Retângulo Arredondado 26"/>
          <p:cNvSpPr/>
          <p:nvPr userDrawn="1"/>
        </p:nvSpPr>
        <p:spPr>
          <a:xfrm>
            <a:off x="394674" y="940038"/>
            <a:ext cx="11402652" cy="4819827"/>
          </a:xfrm>
          <a:prstGeom prst="roundRect">
            <a:avLst>
              <a:gd name="adj" fmla="val 9575"/>
            </a:avLst>
          </a:prstGeom>
          <a:noFill/>
          <a:ln>
            <a:solidFill>
              <a:srgbClr val="7455BD">
                <a:alpha val="1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8" name="Imagem 2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9" y="5596187"/>
            <a:ext cx="1775637" cy="1775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205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159" b="41963"/>
          <a:stretch/>
        </p:blipFill>
        <p:spPr>
          <a:xfrm>
            <a:off x="-14380" y="4748463"/>
            <a:ext cx="12206379" cy="2117558"/>
          </a:xfrm>
          <a:prstGeom prst="rect">
            <a:avLst/>
          </a:prstGeom>
        </p:spPr>
      </p:pic>
      <p:sp>
        <p:nvSpPr>
          <p:cNvPr id="14" name="Retângulo 13"/>
          <p:cNvSpPr/>
          <p:nvPr userDrawn="1"/>
        </p:nvSpPr>
        <p:spPr>
          <a:xfrm>
            <a:off x="0" y="0"/>
            <a:ext cx="12192000" cy="15409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C1E5A7E-6228-4ACF-9F1B-D1966ED9378A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16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17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FABC324-C1B5-4AA9-9EC4-6594D714F52E}" type="slidenum">
              <a:rPr lang="pt-BR" smtClean="0"/>
              <a:t>‹nº›</a:t>
            </a:fld>
            <a:endParaRPr lang="pt-BR"/>
          </a:p>
        </p:txBody>
      </p:sp>
      <p:sp>
        <p:nvSpPr>
          <p:cNvPr id="18" name="Retângulo Arredondado 17"/>
          <p:cNvSpPr/>
          <p:nvPr userDrawn="1"/>
        </p:nvSpPr>
        <p:spPr>
          <a:xfrm>
            <a:off x="0" y="380999"/>
            <a:ext cx="12192000" cy="5748867"/>
          </a:xfrm>
          <a:prstGeom prst="roundRect">
            <a:avLst>
              <a:gd name="adj" fmla="val 907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CaixaDeTexto 18"/>
          <p:cNvSpPr txBox="1"/>
          <p:nvPr userDrawn="1"/>
        </p:nvSpPr>
        <p:spPr>
          <a:xfrm rot="10800000" flipV="1">
            <a:off x="4623449" y="6408345"/>
            <a:ext cx="29451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1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UEL     |      </a:t>
            </a:r>
            <a:r>
              <a:rPr lang="pt-BR" sz="1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10 a 14 de novembro </a:t>
            </a:r>
            <a:r>
              <a:rPr lang="pt-BR" sz="1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 2025</a:t>
            </a:r>
            <a:endParaRPr lang="pt-BR" sz="11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20" name="Imagem 19"/>
          <p:cNvPicPr>
            <a:picLocks noChangeAspect="1"/>
          </p:cNvPicPr>
          <p:nvPr userDrawn="1"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734515" y="363280"/>
            <a:ext cx="1009969" cy="1002000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 userDrawn="1"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V="1">
            <a:off x="9122993" y="363280"/>
            <a:ext cx="2480035" cy="2248934"/>
          </a:xfrm>
          <a:prstGeom prst="rect">
            <a:avLst/>
          </a:prstGeom>
        </p:spPr>
      </p:pic>
      <p:sp>
        <p:nvSpPr>
          <p:cNvPr id="22" name="Retângulo Arredondado 21"/>
          <p:cNvSpPr/>
          <p:nvPr userDrawn="1"/>
        </p:nvSpPr>
        <p:spPr>
          <a:xfrm>
            <a:off x="394674" y="940038"/>
            <a:ext cx="11402652" cy="4819827"/>
          </a:xfrm>
          <a:prstGeom prst="roundRect">
            <a:avLst>
              <a:gd name="adj" fmla="val 9575"/>
            </a:avLst>
          </a:prstGeom>
          <a:noFill/>
          <a:ln>
            <a:solidFill>
              <a:srgbClr val="7455BD">
                <a:alpha val="1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3" name="Imagem 2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9" y="5596187"/>
            <a:ext cx="1775637" cy="1775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600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E5A7E-6228-4ACF-9F1B-D1966ED9378A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324-C1B5-4AA9-9EC4-6594D714F5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74875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E5A7E-6228-4ACF-9F1B-D1966ED9378A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324-C1B5-4AA9-9EC4-6594D714F5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41892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E5A7E-6228-4ACF-9F1B-D1966ED9378A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324-C1B5-4AA9-9EC4-6594D714F5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2270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E5A7E-6228-4ACF-9F1B-D1966ED9378A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324-C1B5-4AA9-9EC4-6594D714F5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9228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E5A7E-6228-4ACF-9F1B-D1966ED9378A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324-C1B5-4AA9-9EC4-6594D714F5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9671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E5A7E-6228-4ACF-9F1B-D1966ED9378A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324-C1B5-4AA9-9EC4-6594D714F5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5581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E5A7E-6228-4ACF-9F1B-D1966ED9378A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324-C1B5-4AA9-9EC4-6594D714F5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420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940300" y="1270007"/>
            <a:ext cx="5910033" cy="2336799"/>
          </a:xfrm>
        </p:spPr>
        <p:txBody>
          <a:bodyPr>
            <a:noAutofit/>
          </a:bodyPr>
          <a:lstStyle>
            <a:lvl1pPr algn="r">
              <a:defRPr sz="2000">
                <a:solidFill>
                  <a:srgbClr val="FFFFFF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pt-BR" dirty="0" smtClean="0"/>
              <a:t>Nome Sobrenome </a:t>
            </a:r>
            <a:br>
              <a:rPr lang="pt-BR" dirty="0" smtClean="0"/>
            </a:br>
            <a:r>
              <a:rPr lang="pt-BR" dirty="0" smtClean="0"/>
              <a:t>seuemail@email.com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Nome Sobrenome </a:t>
            </a:r>
            <a:br>
              <a:rPr lang="pt-BR" dirty="0" smtClean="0"/>
            </a:br>
            <a:r>
              <a:rPr lang="pt-BR" dirty="0" smtClean="0"/>
              <a:t>seuemail@email.com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Nome Sobrenome </a:t>
            </a:r>
            <a:br>
              <a:rPr lang="pt-BR" dirty="0" smtClean="0"/>
            </a:br>
            <a:r>
              <a:rPr lang="pt-BR" dirty="0" smtClean="0"/>
              <a:t>seuemail@email.com</a:t>
            </a:r>
          </a:p>
        </p:txBody>
      </p:sp>
      <p:pic>
        <p:nvPicPr>
          <p:cNvPr id="3" name="Imagem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033" y="5671751"/>
            <a:ext cx="920986" cy="92098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121" b="33376"/>
          <a:stretch/>
        </p:blipFill>
        <p:spPr>
          <a:xfrm>
            <a:off x="5683023" y="4172775"/>
            <a:ext cx="5731442" cy="1633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924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159" b="41963"/>
          <a:stretch/>
        </p:blipFill>
        <p:spPr>
          <a:xfrm>
            <a:off x="-14380" y="4748463"/>
            <a:ext cx="12206379" cy="2117558"/>
          </a:xfrm>
          <a:prstGeom prst="rect">
            <a:avLst/>
          </a:prstGeom>
        </p:spPr>
      </p:pic>
      <p:sp>
        <p:nvSpPr>
          <p:cNvPr id="6" name="Retângulo 5"/>
          <p:cNvSpPr/>
          <p:nvPr userDrawn="1"/>
        </p:nvSpPr>
        <p:spPr>
          <a:xfrm>
            <a:off x="0" y="0"/>
            <a:ext cx="12192000" cy="15409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E5A7E-6228-4ACF-9F1B-D1966ED9378A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324-C1B5-4AA9-9EC4-6594D714F52E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Retângulo Arredondado 9"/>
          <p:cNvSpPr/>
          <p:nvPr userDrawn="1"/>
        </p:nvSpPr>
        <p:spPr>
          <a:xfrm>
            <a:off x="0" y="380999"/>
            <a:ext cx="12192000" cy="5748867"/>
          </a:xfrm>
          <a:prstGeom prst="roundRect">
            <a:avLst>
              <a:gd name="adj" fmla="val 907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/>
          <p:cNvSpPr txBox="1"/>
          <p:nvPr userDrawn="1"/>
        </p:nvSpPr>
        <p:spPr>
          <a:xfrm rot="10800000" flipV="1">
            <a:off x="4623449" y="6408345"/>
            <a:ext cx="29451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1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UEL     |      </a:t>
            </a:r>
            <a:r>
              <a:rPr lang="pt-BR" sz="1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10 a 14 de novembro </a:t>
            </a:r>
            <a:r>
              <a:rPr lang="pt-BR" sz="1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 2025</a:t>
            </a:r>
            <a:endParaRPr lang="pt-BR" sz="11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99" name="Imagem 98"/>
          <p:cNvPicPr>
            <a:picLocks noChangeAspect="1"/>
          </p:cNvPicPr>
          <p:nvPr userDrawn="1"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734515" y="363280"/>
            <a:ext cx="1009969" cy="1002000"/>
          </a:xfrm>
          <a:prstGeom prst="rect">
            <a:avLst/>
          </a:prstGeom>
        </p:spPr>
      </p:pic>
      <p:pic>
        <p:nvPicPr>
          <p:cNvPr id="100" name="Imagem 99"/>
          <p:cNvPicPr>
            <a:picLocks noChangeAspect="1"/>
          </p:cNvPicPr>
          <p:nvPr userDrawn="1"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V="1">
            <a:off x="9122993" y="363280"/>
            <a:ext cx="2480035" cy="2248934"/>
          </a:xfrm>
          <a:prstGeom prst="rect">
            <a:avLst/>
          </a:prstGeom>
        </p:spPr>
      </p:pic>
      <p:sp>
        <p:nvSpPr>
          <p:cNvPr id="101" name="Retângulo Arredondado 100"/>
          <p:cNvSpPr/>
          <p:nvPr userDrawn="1"/>
        </p:nvSpPr>
        <p:spPr>
          <a:xfrm>
            <a:off x="394674" y="940038"/>
            <a:ext cx="11402652" cy="4819827"/>
          </a:xfrm>
          <a:prstGeom prst="roundRect">
            <a:avLst>
              <a:gd name="adj" fmla="val 9575"/>
            </a:avLst>
          </a:prstGeom>
          <a:noFill/>
          <a:ln>
            <a:solidFill>
              <a:srgbClr val="7455BD">
                <a:alpha val="1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9" y="5596187"/>
            <a:ext cx="1775637" cy="1775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68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m 1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159" b="41963"/>
          <a:stretch/>
        </p:blipFill>
        <p:spPr>
          <a:xfrm>
            <a:off x="-14380" y="4748463"/>
            <a:ext cx="12206379" cy="2117558"/>
          </a:xfrm>
          <a:prstGeom prst="rect">
            <a:avLst/>
          </a:prstGeom>
        </p:spPr>
      </p:pic>
      <p:sp>
        <p:nvSpPr>
          <p:cNvPr id="15" name="Retângulo 14"/>
          <p:cNvSpPr/>
          <p:nvPr userDrawn="1"/>
        </p:nvSpPr>
        <p:spPr>
          <a:xfrm>
            <a:off x="0" y="0"/>
            <a:ext cx="12192000" cy="15409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C1E5A7E-6228-4ACF-9F1B-D1966ED9378A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17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23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FABC324-C1B5-4AA9-9EC4-6594D714F52E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Retângulo Arredondado 23"/>
          <p:cNvSpPr/>
          <p:nvPr userDrawn="1"/>
        </p:nvSpPr>
        <p:spPr>
          <a:xfrm>
            <a:off x="0" y="380999"/>
            <a:ext cx="12192000" cy="5748867"/>
          </a:xfrm>
          <a:prstGeom prst="roundRect">
            <a:avLst>
              <a:gd name="adj" fmla="val 907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CaixaDeTexto 24"/>
          <p:cNvSpPr txBox="1"/>
          <p:nvPr userDrawn="1"/>
        </p:nvSpPr>
        <p:spPr>
          <a:xfrm rot="10800000" flipV="1">
            <a:off x="4623449" y="6408345"/>
            <a:ext cx="29451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1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UEL     |      </a:t>
            </a:r>
            <a:r>
              <a:rPr lang="pt-BR" sz="1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10 a 14 de novembro </a:t>
            </a:r>
            <a:r>
              <a:rPr lang="pt-BR" sz="1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 2025</a:t>
            </a:r>
            <a:endParaRPr lang="pt-BR" sz="11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26" name="Imagem 25"/>
          <p:cNvPicPr>
            <a:picLocks noChangeAspect="1"/>
          </p:cNvPicPr>
          <p:nvPr userDrawn="1"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734515" y="363280"/>
            <a:ext cx="1009969" cy="1002000"/>
          </a:xfrm>
          <a:prstGeom prst="rect">
            <a:avLst/>
          </a:prstGeom>
        </p:spPr>
      </p:pic>
      <p:pic>
        <p:nvPicPr>
          <p:cNvPr id="27" name="Imagem 26"/>
          <p:cNvPicPr>
            <a:picLocks noChangeAspect="1"/>
          </p:cNvPicPr>
          <p:nvPr userDrawn="1"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V="1">
            <a:off x="9122993" y="363280"/>
            <a:ext cx="2480035" cy="2248934"/>
          </a:xfrm>
          <a:prstGeom prst="rect">
            <a:avLst/>
          </a:prstGeom>
        </p:spPr>
      </p:pic>
      <p:sp>
        <p:nvSpPr>
          <p:cNvPr id="28" name="Retângulo Arredondado 27"/>
          <p:cNvSpPr/>
          <p:nvPr userDrawn="1"/>
        </p:nvSpPr>
        <p:spPr>
          <a:xfrm>
            <a:off x="394674" y="940038"/>
            <a:ext cx="11402652" cy="4819827"/>
          </a:xfrm>
          <a:prstGeom prst="roundRect">
            <a:avLst>
              <a:gd name="adj" fmla="val 9575"/>
            </a:avLst>
          </a:prstGeom>
          <a:noFill/>
          <a:ln>
            <a:solidFill>
              <a:srgbClr val="7455BD">
                <a:alpha val="1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9" name="Imagem 2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9" y="5596187"/>
            <a:ext cx="1775637" cy="1775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602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m 1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159" b="41963"/>
          <a:stretch/>
        </p:blipFill>
        <p:spPr>
          <a:xfrm>
            <a:off x="-14380" y="4748463"/>
            <a:ext cx="12206379" cy="2117558"/>
          </a:xfrm>
          <a:prstGeom prst="rect">
            <a:avLst/>
          </a:prstGeom>
        </p:spPr>
      </p:pic>
      <p:sp>
        <p:nvSpPr>
          <p:cNvPr id="20" name="Retângulo 19"/>
          <p:cNvSpPr/>
          <p:nvPr userDrawn="1"/>
        </p:nvSpPr>
        <p:spPr>
          <a:xfrm>
            <a:off x="0" y="0"/>
            <a:ext cx="12192000" cy="15409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C1E5A7E-6228-4ACF-9F1B-D1966ED9378A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22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23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FABC324-C1B5-4AA9-9EC4-6594D714F52E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Retângulo Arredondado 23"/>
          <p:cNvSpPr/>
          <p:nvPr userDrawn="1"/>
        </p:nvSpPr>
        <p:spPr>
          <a:xfrm>
            <a:off x="0" y="380999"/>
            <a:ext cx="12192000" cy="5748867"/>
          </a:xfrm>
          <a:prstGeom prst="roundRect">
            <a:avLst>
              <a:gd name="adj" fmla="val 907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CaixaDeTexto 24"/>
          <p:cNvSpPr txBox="1"/>
          <p:nvPr userDrawn="1"/>
        </p:nvSpPr>
        <p:spPr>
          <a:xfrm rot="10800000" flipV="1">
            <a:off x="4623449" y="6408345"/>
            <a:ext cx="29451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1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UEL     |      </a:t>
            </a:r>
            <a:r>
              <a:rPr lang="pt-BR" sz="1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10 a 14 de novembro </a:t>
            </a:r>
            <a:r>
              <a:rPr lang="pt-BR" sz="1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 2025</a:t>
            </a:r>
            <a:endParaRPr lang="pt-BR" sz="11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26" name="Imagem 25"/>
          <p:cNvPicPr>
            <a:picLocks noChangeAspect="1"/>
          </p:cNvPicPr>
          <p:nvPr userDrawn="1"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734515" y="363280"/>
            <a:ext cx="1009969" cy="1002000"/>
          </a:xfrm>
          <a:prstGeom prst="rect">
            <a:avLst/>
          </a:prstGeom>
        </p:spPr>
      </p:pic>
      <p:pic>
        <p:nvPicPr>
          <p:cNvPr id="27" name="Imagem 26"/>
          <p:cNvPicPr>
            <a:picLocks noChangeAspect="1"/>
          </p:cNvPicPr>
          <p:nvPr userDrawn="1"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V="1">
            <a:off x="9122993" y="363280"/>
            <a:ext cx="2480035" cy="2248934"/>
          </a:xfrm>
          <a:prstGeom prst="rect">
            <a:avLst/>
          </a:prstGeom>
        </p:spPr>
      </p:pic>
      <p:sp>
        <p:nvSpPr>
          <p:cNvPr id="28" name="Retângulo Arredondado 27"/>
          <p:cNvSpPr/>
          <p:nvPr userDrawn="1"/>
        </p:nvSpPr>
        <p:spPr>
          <a:xfrm>
            <a:off x="394674" y="940038"/>
            <a:ext cx="11402652" cy="4819827"/>
          </a:xfrm>
          <a:prstGeom prst="roundRect">
            <a:avLst>
              <a:gd name="adj" fmla="val 9575"/>
            </a:avLst>
          </a:prstGeom>
          <a:noFill/>
          <a:ln>
            <a:solidFill>
              <a:srgbClr val="7455BD">
                <a:alpha val="1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9" name="Imagem 2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9" y="5596187"/>
            <a:ext cx="1775637" cy="1775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418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m 1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159" b="41963"/>
          <a:stretch/>
        </p:blipFill>
        <p:spPr>
          <a:xfrm>
            <a:off x="-14380" y="4748463"/>
            <a:ext cx="12206379" cy="2117558"/>
          </a:xfrm>
          <a:prstGeom prst="rect">
            <a:avLst/>
          </a:prstGeom>
        </p:spPr>
      </p:pic>
      <p:sp>
        <p:nvSpPr>
          <p:cNvPr id="19" name="Retângulo 18"/>
          <p:cNvSpPr/>
          <p:nvPr userDrawn="1"/>
        </p:nvSpPr>
        <p:spPr>
          <a:xfrm>
            <a:off x="0" y="0"/>
            <a:ext cx="12192000" cy="15409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C1E5A7E-6228-4ACF-9F1B-D1966ED9378A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21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22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FABC324-C1B5-4AA9-9EC4-6594D714F52E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Retângulo Arredondado 22"/>
          <p:cNvSpPr/>
          <p:nvPr userDrawn="1"/>
        </p:nvSpPr>
        <p:spPr>
          <a:xfrm>
            <a:off x="0" y="380999"/>
            <a:ext cx="12192000" cy="5748867"/>
          </a:xfrm>
          <a:prstGeom prst="roundRect">
            <a:avLst>
              <a:gd name="adj" fmla="val 907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CaixaDeTexto 23"/>
          <p:cNvSpPr txBox="1"/>
          <p:nvPr userDrawn="1"/>
        </p:nvSpPr>
        <p:spPr>
          <a:xfrm rot="10800000" flipV="1">
            <a:off x="4623449" y="6408345"/>
            <a:ext cx="29451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1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UEL     |      </a:t>
            </a:r>
            <a:r>
              <a:rPr lang="pt-BR" sz="1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10 a 14 de novembro </a:t>
            </a:r>
            <a:r>
              <a:rPr lang="pt-BR" sz="1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 2025</a:t>
            </a:r>
            <a:endParaRPr lang="pt-BR" sz="11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25" name="Imagem 24"/>
          <p:cNvPicPr>
            <a:picLocks noChangeAspect="1"/>
          </p:cNvPicPr>
          <p:nvPr userDrawn="1"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734515" y="363280"/>
            <a:ext cx="1009969" cy="1002000"/>
          </a:xfrm>
          <a:prstGeom prst="rect">
            <a:avLst/>
          </a:prstGeom>
        </p:spPr>
      </p:pic>
      <p:pic>
        <p:nvPicPr>
          <p:cNvPr id="26" name="Imagem 25"/>
          <p:cNvPicPr>
            <a:picLocks noChangeAspect="1"/>
          </p:cNvPicPr>
          <p:nvPr userDrawn="1"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V="1">
            <a:off x="9122993" y="363280"/>
            <a:ext cx="2480035" cy="2248934"/>
          </a:xfrm>
          <a:prstGeom prst="rect">
            <a:avLst/>
          </a:prstGeom>
        </p:spPr>
      </p:pic>
      <p:sp>
        <p:nvSpPr>
          <p:cNvPr id="27" name="Retângulo Arredondado 26"/>
          <p:cNvSpPr/>
          <p:nvPr userDrawn="1"/>
        </p:nvSpPr>
        <p:spPr>
          <a:xfrm>
            <a:off x="394674" y="940038"/>
            <a:ext cx="11402652" cy="4819827"/>
          </a:xfrm>
          <a:prstGeom prst="roundRect">
            <a:avLst>
              <a:gd name="adj" fmla="val 9575"/>
            </a:avLst>
          </a:prstGeom>
          <a:noFill/>
          <a:ln>
            <a:solidFill>
              <a:srgbClr val="7455BD">
                <a:alpha val="1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8" name="Imagem 2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9" y="5596187"/>
            <a:ext cx="1775637" cy="1775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3282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E5A7E-6228-4ACF-9F1B-D1966ED9378A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BC324-C1B5-4AA9-9EC4-6594D714F5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0668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  <p:sldLayoutId id="2147483656" r:id="rId14"/>
    <p:sldLayoutId id="2147483657" r:id="rId15"/>
    <p:sldLayoutId id="2147483658" r:id="rId16"/>
    <p:sldLayoutId id="2147483659" r:id="rId1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299448" y="3565783"/>
            <a:ext cx="5593104" cy="197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autores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Nome </a:t>
            </a:r>
            <a:r>
              <a:rPr lang="pt-BR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Completo do </a:t>
            </a:r>
            <a:r>
              <a:rPr lang="pt-BR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1º </a:t>
            </a:r>
            <a:r>
              <a:rPr lang="pt-BR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Autor</a:t>
            </a:r>
          </a:p>
          <a:p>
            <a:pPr algn="ctr"/>
            <a:r>
              <a:rPr lang="pt-BR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Nome Completo do </a:t>
            </a:r>
            <a:r>
              <a:rPr lang="pt-BR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2º Autor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Nome </a:t>
            </a:r>
            <a:r>
              <a:rPr lang="pt-BR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Completo do </a:t>
            </a:r>
            <a:r>
              <a:rPr lang="pt-BR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3º </a:t>
            </a:r>
            <a:r>
              <a:rPr lang="pt-BR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Autor</a:t>
            </a:r>
          </a:p>
          <a:p>
            <a:pPr algn="ctr">
              <a:lnSpc>
                <a:spcPct val="120000"/>
              </a:lnSpc>
            </a:pPr>
            <a:endParaRPr lang="pt-BR" sz="12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  <a:p>
            <a:pPr algn="ctr"/>
            <a:r>
              <a:rPr lang="pt-BR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orientador</a:t>
            </a:r>
            <a:endParaRPr lang="pt-BR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  <a:p>
            <a:pPr algn="ctr"/>
            <a:r>
              <a:rPr lang="pt-BR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Prof. Dr. Nome do Professor</a:t>
            </a:r>
            <a:endParaRPr lang="en-US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7" name="Retângulo Arredondado 6"/>
          <p:cNvSpPr/>
          <p:nvPr/>
        </p:nvSpPr>
        <p:spPr>
          <a:xfrm>
            <a:off x="3216067" y="2035857"/>
            <a:ext cx="5759866" cy="1162406"/>
          </a:xfrm>
          <a:prstGeom prst="roundRect">
            <a:avLst>
              <a:gd name="adj" fmla="val 7501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Título do Trabalho</a:t>
            </a:r>
          </a:p>
          <a:p>
            <a:pPr algn="ctr"/>
            <a:r>
              <a:rPr lang="pt-BR" sz="24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subtítulo (se houver)</a:t>
            </a:r>
            <a:endParaRPr lang="pt-BR" sz="24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311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Nome Sobrenome </a:t>
            </a:r>
            <a:br>
              <a:rPr lang="pt-BR" dirty="0"/>
            </a:br>
            <a:r>
              <a:rPr lang="pt-BR" dirty="0" smtClean="0"/>
              <a:t>seuemail@uel.br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Nome Sobrenome </a:t>
            </a:r>
            <a:br>
              <a:rPr lang="pt-BR" dirty="0"/>
            </a:br>
            <a:r>
              <a:rPr lang="pt-BR" dirty="0"/>
              <a:t>seuemail@uel.br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Nome Sobrenome </a:t>
            </a:r>
            <a:br>
              <a:rPr lang="pt-BR" dirty="0"/>
            </a:br>
            <a:r>
              <a:rPr lang="pt-BR" dirty="0"/>
              <a:t>seuemail@uel.br</a:t>
            </a:r>
          </a:p>
        </p:txBody>
      </p:sp>
    </p:spTree>
    <p:extLst>
      <p:ext uri="{BB962C8B-B14F-4D97-AF65-F5344CB8AC3E}">
        <p14:creationId xmlns:p14="http://schemas.microsoft.com/office/powerpoint/2010/main" val="3354205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tângulo Arredondado 32"/>
          <p:cNvSpPr/>
          <p:nvPr/>
        </p:nvSpPr>
        <p:spPr>
          <a:xfrm>
            <a:off x="10998200" y="6251755"/>
            <a:ext cx="1041400" cy="468417"/>
          </a:xfrm>
          <a:prstGeom prst="roundRect">
            <a:avLst>
              <a:gd name="adj" fmla="val 2761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01 | 08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4" name="Espaço Reservado para Conteúdo 2"/>
          <p:cNvSpPr txBox="1">
            <a:spLocks/>
          </p:cNvSpPr>
          <p:nvPr/>
        </p:nvSpPr>
        <p:spPr>
          <a:xfrm>
            <a:off x="863600" y="1041401"/>
            <a:ext cx="10375900" cy="45720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Digite seu texto aqui</a:t>
            </a:r>
          </a:p>
          <a:p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6" name="Retângulo Arredondado 5"/>
          <p:cNvSpPr/>
          <p:nvPr/>
        </p:nvSpPr>
        <p:spPr>
          <a:xfrm>
            <a:off x="418742" y="240222"/>
            <a:ext cx="11528277" cy="492345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aspectos</a:t>
            </a:r>
            <a:r>
              <a:rPr lang="pt-BR" sz="4000" b="1" dirty="0" smtClean="0">
                <a:solidFill>
                  <a:srgbClr val="7455BD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4000" b="1" dirty="0" smtClean="0">
                <a:solidFill>
                  <a:srgbClr val="B359FF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introdutórios</a:t>
            </a:r>
            <a:endParaRPr lang="pt-BR" sz="2800" b="1" dirty="0">
              <a:solidFill>
                <a:srgbClr val="B359FF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4" name="Espaço Reservado para Conteúdo 2"/>
          <p:cNvSpPr txBox="1">
            <a:spLocks/>
          </p:cNvSpPr>
          <p:nvPr/>
        </p:nvSpPr>
        <p:spPr>
          <a:xfrm>
            <a:off x="558324" y="1075294"/>
            <a:ext cx="11075350" cy="45478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Digite seu texto aqui</a:t>
            </a:r>
          </a:p>
          <a:p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899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Arredondado 16"/>
          <p:cNvSpPr/>
          <p:nvPr/>
        </p:nvSpPr>
        <p:spPr>
          <a:xfrm>
            <a:off x="0" y="275894"/>
            <a:ext cx="12191999" cy="56197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introdução</a:t>
            </a:r>
            <a:endParaRPr lang="pt-BR" sz="3600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6" name="Retângulo Arredondado 5"/>
          <p:cNvSpPr/>
          <p:nvPr/>
        </p:nvSpPr>
        <p:spPr>
          <a:xfrm>
            <a:off x="10998200" y="6251755"/>
            <a:ext cx="1041400" cy="468417"/>
          </a:xfrm>
          <a:prstGeom prst="roundRect">
            <a:avLst>
              <a:gd name="adj" fmla="val 2761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02 | 08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" name="Retângulo Arredondado 6"/>
          <p:cNvSpPr/>
          <p:nvPr/>
        </p:nvSpPr>
        <p:spPr>
          <a:xfrm>
            <a:off x="418742" y="240222"/>
            <a:ext cx="11528277" cy="492345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questão </a:t>
            </a:r>
            <a:r>
              <a:rPr lang="pt-BR" sz="4000" b="1" dirty="0">
                <a:solidFill>
                  <a:srgbClr val="B359FF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de pesquisa</a:t>
            </a:r>
            <a:endParaRPr lang="pt-BR" sz="2800" b="1" dirty="0">
              <a:solidFill>
                <a:srgbClr val="B359FF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558324" y="1075294"/>
            <a:ext cx="11075350" cy="45478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Digite seu texto aqui</a:t>
            </a:r>
          </a:p>
          <a:p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088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Arredondado 16"/>
          <p:cNvSpPr/>
          <p:nvPr/>
        </p:nvSpPr>
        <p:spPr>
          <a:xfrm>
            <a:off x="0" y="275894"/>
            <a:ext cx="12191999" cy="56197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5" name="Retângulo Arredondado 4"/>
          <p:cNvSpPr/>
          <p:nvPr/>
        </p:nvSpPr>
        <p:spPr>
          <a:xfrm>
            <a:off x="10998200" y="6251755"/>
            <a:ext cx="1041400" cy="468417"/>
          </a:xfrm>
          <a:prstGeom prst="roundRect">
            <a:avLst>
              <a:gd name="adj" fmla="val 2761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03 | 08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558324" y="1075294"/>
            <a:ext cx="11075350" cy="45478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Digite seu texto aqui</a:t>
            </a:r>
          </a:p>
          <a:p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" name="Retângulo Arredondado 6"/>
          <p:cNvSpPr/>
          <p:nvPr/>
        </p:nvSpPr>
        <p:spPr>
          <a:xfrm>
            <a:off x="418742" y="240222"/>
            <a:ext cx="11528277" cy="492345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objetivo(s) </a:t>
            </a:r>
            <a:r>
              <a:rPr lang="pt-BR" sz="4000" b="1" dirty="0" smtClean="0">
                <a:solidFill>
                  <a:srgbClr val="B359FF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da pesquisa</a:t>
            </a:r>
            <a:endParaRPr lang="pt-BR" sz="2800" b="1" dirty="0">
              <a:solidFill>
                <a:srgbClr val="B359FF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36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Arredondado 16"/>
          <p:cNvSpPr/>
          <p:nvPr/>
        </p:nvSpPr>
        <p:spPr>
          <a:xfrm>
            <a:off x="0" y="275894"/>
            <a:ext cx="12191999" cy="56197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fundamentação teórica</a:t>
            </a:r>
            <a:endParaRPr lang="pt-BR" sz="3600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5" name="Retângulo Arredondado 4"/>
          <p:cNvSpPr/>
          <p:nvPr/>
        </p:nvSpPr>
        <p:spPr>
          <a:xfrm>
            <a:off x="10998200" y="6251755"/>
            <a:ext cx="1041400" cy="468417"/>
          </a:xfrm>
          <a:prstGeom prst="roundRect">
            <a:avLst>
              <a:gd name="adj" fmla="val 2761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04 | 08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" name="Retângulo Arredondado 5"/>
          <p:cNvSpPr/>
          <p:nvPr/>
        </p:nvSpPr>
        <p:spPr>
          <a:xfrm>
            <a:off x="418742" y="240222"/>
            <a:ext cx="11528277" cy="492345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fundamentação </a:t>
            </a:r>
            <a:r>
              <a:rPr lang="pt-BR" sz="4000" b="1" dirty="0" smtClean="0">
                <a:solidFill>
                  <a:srgbClr val="B359FF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teórica</a:t>
            </a:r>
            <a:endParaRPr lang="pt-BR" sz="2800" b="1" dirty="0">
              <a:solidFill>
                <a:srgbClr val="B359FF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558324" y="1075294"/>
            <a:ext cx="11075350" cy="45478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Digite seu texto aqui</a:t>
            </a:r>
          </a:p>
          <a:p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87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Arredondado 16"/>
          <p:cNvSpPr/>
          <p:nvPr/>
        </p:nvSpPr>
        <p:spPr>
          <a:xfrm>
            <a:off x="0" y="275894"/>
            <a:ext cx="12191999" cy="56197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metodologia</a:t>
            </a:r>
            <a:endParaRPr lang="pt-BR" sz="3600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5" name="Retângulo Arredondado 4"/>
          <p:cNvSpPr/>
          <p:nvPr/>
        </p:nvSpPr>
        <p:spPr>
          <a:xfrm>
            <a:off x="10998200" y="6251755"/>
            <a:ext cx="1041400" cy="468417"/>
          </a:xfrm>
          <a:prstGeom prst="roundRect">
            <a:avLst>
              <a:gd name="adj" fmla="val 2761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05 | 08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" name="Retângulo Arredondado 5"/>
          <p:cNvSpPr/>
          <p:nvPr/>
        </p:nvSpPr>
        <p:spPr>
          <a:xfrm>
            <a:off x="418742" y="240222"/>
            <a:ext cx="11528277" cy="492345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metodologia </a:t>
            </a:r>
            <a:r>
              <a:rPr lang="pt-BR" sz="4000" b="1" dirty="0" smtClean="0">
                <a:solidFill>
                  <a:srgbClr val="B359FF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da pesquisa</a:t>
            </a:r>
            <a:endParaRPr lang="pt-BR" sz="2800" b="1" dirty="0">
              <a:solidFill>
                <a:srgbClr val="B359FF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558324" y="1075294"/>
            <a:ext cx="11075350" cy="45478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Digite seu texto aqui</a:t>
            </a:r>
          </a:p>
          <a:p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37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Arredondado 16"/>
          <p:cNvSpPr/>
          <p:nvPr/>
        </p:nvSpPr>
        <p:spPr>
          <a:xfrm>
            <a:off x="0" y="275894"/>
            <a:ext cx="12191999" cy="56197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análise e interpretação dos resultados</a:t>
            </a:r>
            <a:endParaRPr lang="pt-BR" sz="3600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5" name="Retângulo Arredondado 4"/>
          <p:cNvSpPr/>
          <p:nvPr/>
        </p:nvSpPr>
        <p:spPr>
          <a:xfrm>
            <a:off x="10998200" y="6251755"/>
            <a:ext cx="1041400" cy="468417"/>
          </a:xfrm>
          <a:prstGeom prst="roundRect">
            <a:avLst>
              <a:gd name="adj" fmla="val 2761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06 | 08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" name="Retângulo Arredondado 5"/>
          <p:cNvSpPr/>
          <p:nvPr/>
        </p:nvSpPr>
        <p:spPr>
          <a:xfrm>
            <a:off x="418742" y="240222"/>
            <a:ext cx="11528277" cy="49234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análise </a:t>
            </a:r>
            <a:r>
              <a:rPr lang="pt-BR" sz="4000" b="1" dirty="0" smtClean="0">
                <a:solidFill>
                  <a:srgbClr val="B359FF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e interpretação dos resultados</a:t>
            </a:r>
            <a:endParaRPr lang="pt-BR" sz="2800" b="1" dirty="0">
              <a:solidFill>
                <a:srgbClr val="B359FF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558324" y="1075294"/>
            <a:ext cx="11075350" cy="45478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Digite seu texto aqui</a:t>
            </a:r>
          </a:p>
          <a:p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77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Arredondado 16"/>
          <p:cNvSpPr/>
          <p:nvPr/>
        </p:nvSpPr>
        <p:spPr>
          <a:xfrm>
            <a:off x="0" y="275894"/>
            <a:ext cx="12191999" cy="56197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considerações finais</a:t>
            </a:r>
            <a:endParaRPr lang="pt-BR" sz="3600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5" name="Retângulo Arredondado 4"/>
          <p:cNvSpPr/>
          <p:nvPr/>
        </p:nvSpPr>
        <p:spPr>
          <a:xfrm>
            <a:off x="10998200" y="6251755"/>
            <a:ext cx="1041400" cy="468417"/>
          </a:xfrm>
          <a:prstGeom prst="roundRect">
            <a:avLst>
              <a:gd name="adj" fmla="val 2761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07 | 08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" name="Retângulo Arredondado 5"/>
          <p:cNvSpPr/>
          <p:nvPr/>
        </p:nvSpPr>
        <p:spPr>
          <a:xfrm>
            <a:off x="418742" y="240222"/>
            <a:ext cx="11528277" cy="492345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considerações </a:t>
            </a:r>
            <a:r>
              <a:rPr lang="pt-BR" sz="4000" b="1" dirty="0" smtClean="0">
                <a:solidFill>
                  <a:srgbClr val="B359FF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finais</a:t>
            </a:r>
            <a:endParaRPr lang="pt-BR" sz="2800" b="1" dirty="0">
              <a:solidFill>
                <a:srgbClr val="B359FF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558324" y="1075294"/>
            <a:ext cx="11075350" cy="45478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Digite seu texto aqui</a:t>
            </a:r>
          </a:p>
          <a:p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1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Arredondado 16"/>
          <p:cNvSpPr/>
          <p:nvPr/>
        </p:nvSpPr>
        <p:spPr>
          <a:xfrm>
            <a:off x="0" y="275894"/>
            <a:ext cx="12191999" cy="56197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 smtClean="0">
                <a:solidFill>
                  <a:srgbClr val="B359FF"/>
                </a:solidFill>
                <a:latin typeface="Arial" panose="020B0604020202020204" pitchFamily="34" charset="0"/>
                <a:ea typeface="Roboto Medium" panose="02000000000000000000" pitchFamily="2" charset="0"/>
                <a:cs typeface="Arial" panose="020B0604020202020204" pitchFamily="34" charset="0"/>
              </a:rPr>
              <a:t>referências</a:t>
            </a:r>
            <a:endParaRPr lang="pt-BR" sz="3600" b="1" dirty="0">
              <a:solidFill>
                <a:srgbClr val="B359FF"/>
              </a:solidFill>
              <a:latin typeface="Arial" panose="020B0604020202020204" pitchFamily="34" charset="0"/>
              <a:ea typeface="Roboto Medium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5" name="Retângulo Arredondado 4"/>
          <p:cNvSpPr/>
          <p:nvPr/>
        </p:nvSpPr>
        <p:spPr>
          <a:xfrm>
            <a:off x="10998200" y="6251755"/>
            <a:ext cx="1041400" cy="468417"/>
          </a:xfrm>
          <a:prstGeom prst="roundRect">
            <a:avLst>
              <a:gd name="adj" fmla="val 2761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08 | 08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382772" y="1020726"/>
            <a:ext cx="11521520" cy="490151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Digite aqui as referências utilizadas nesta apresentação.</a:t>
            </a:r>
          </a:p>
          <a:p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862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140</Words>
  <Application>Microsoft Office PowerPoint</Application>
  <PresentationFormat>Widescreen</PresentationFormat>
  <Paragraphs>49</Paragraphs>
  <Slides>10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Roboto</vt:lpstr>
      <vt:lpstr>Roboto Medium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Nome Sobrenome  seuemail@uel.br  Nome Sobrenome  seuemail@uel.br  Nome Sobrenome  seuemail@uel.br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Eric Ferreira</dc:creator>
  <cp:lastModifiedBy>Eric Ferreira</cp:lastModifiedBy>
  <cp:revision>64</cp:revision>
  <dcterms:created xsi:type="dcterms:W3CDTF">2020-10-05T22:17:01Z</dcterms:created>
  <dcterms:modified xsi:type="dcterms:W3CDTF">2025-09-22T20:13:49Z</dcterms:modified>
</cp:coreProperties>
</file>