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80" r:id="rId2"/>
    <p:sldId id="281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60" r:id="rId11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455BD"/>
    <a:srgbClr val="1F91D7"/>
    <a:srgbClr val="609CE5"/>
    <a:srgbClr val="737FD5"/>
    <a:srgbClr val="A179DA"/>
    <a:srgbClr val="034B93"/>
    <a:srgbClr val="257ED0"/>
    <a:srgbClr val="014D98"/>
    <a:srgbClr val="2079CB"/>
    <a:srgbClr val="005F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0412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90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5E1ADD-47EA-47EE-811E-E476FCF08E5D}" type="datetimeFigureOut">
              <a:rPr lang="pt-BR" smtClean="0"/>
              <a:t>11/12/2024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A1C176-9ECA-4BBA-9167-94BC214D71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513175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2F329D-8744-4C79-B4D7-69DB5EF612CD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05312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2F329D-8744-4C79-B4D7-69DB5EF612CD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99767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2F329D-8744-4C79-B4D7-69DB5EF612CD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55874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2F329D-8744-4C79-B4D7-69DB5EF612CD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17615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2F329D-8744-4C79-B4D7-69DB5EF612CD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33553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2F329D-8744-4C79-B4D7-69DB5EF612CD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1736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2F329D-8744-4C79-B4D7-69DB5EF612CD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61706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2F329D-8744-4C79-B4D7-69DB5EF612CD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18817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1" cy="6858001"/>
          </a:xfrm>
          <a:prstGeom prst="rect">
            <a:avLst/>
          </a:prstGeom>
        </p:spPr>
      </p:pic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4673600" cy="1655762"/>
          </a:xfrm>
        </p:spPr>
        <p:txBody>
          <a:bodyPr/>
          <a:lstStyle>
            <a:lvl1pPr marL="0" indent="0" algn="ctr">
              <a:buNone/>
              <a:defRPr sz="2400">
                <a:effectLst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TÍTULO DO TRABALHO: </a:t>
            </a:r>
            <a:r>
              <a:rPr lang="pt-BR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SUBTÍTULO (SE HOUVER)</a:t>
            </a: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463" t="36813" r="24335" b="37448"/>
          <a:stretch/>
        </p:blipFill>
        <p:spPr>
          <a:xfrm>
            <a:off x="6614584" y="2732905"/>
            <a:ext cx="4923366" cy="1392191"/>
          </a:xfrm>
          <a:prstGeom prst="rect">
            <a:avLst/>
          </a:prstGeom>
        </p:spPr>
      </p:pic>
      <p:sp>
        <p:nvSpPr>
          <p:cNvPr id="16" name="CaixaDeTexto 15"/>
          <p:cNvSpPr txBox="1"/>
          <p:nvPr userDrawn="1"/>
        </p:nvSpPr>
        <p:spPr>
          <a:xfrm rot="10800000" flipV="1">
            <a:off x="7821943" y="6408345"/>
            <a:ext cx="25086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1100" dirty="0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UEL     |      27 </a:t>
            </a:r>
            <a:r>
              <a:rPr lang="pt-BR" sz="1100" dirty="0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 </a:t>
            </a:r>
            <a:r>
              <a:rPr lang="pt-BR" sz="1100" dirty="0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31 de janeiro de 2025</a:t>
            </a:r>
            <a:endParaRPr lang="pt-BR" sz="1100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6" name="Retângulo Arredondado 5"/>
          <p:cNvSpPr/>
          <p:nvPr userDrawn="1"/>
        </p:nvSpPr>
        <p:spPr>
          <a:xfrm>
            <a:off x="170916" y="1273324"/>
            <a:ext cx="6187155" cy="5341122"/>
          </a:xfrm>
          <a:prstGeom prst="roundRect">
            <a:avLst>
              <a:gd name="adj" fmla="val 9409"/>
            </a:avLst>
          </a:prstGeom>
          <a:gradFill>
            <a:gsLst>
              <a:gs pos="55000">
                <a:schemeClr val="accent1">
                  <a:lumMod val="5000"/>
                  <a:lumOff val="95000"/>
                  <a:alpha val="81000"/>
                </a:schemeClr>
              </a:gs>
              <a:gs pos="100000">
                <a:schemeClr val="bg1">
                  <a:alpha val="3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Arredondado 6"/>
          <p:cNvSpPr/>
          <p:nvPr userDrawn="1"/>
        </p:nvSpPr>
        <p:spPr>
          <a:xfrm>
            <a:off x="170916" y="160233"/>
            <a:ext cx="6187155" cy="6044014"/>
          </a:xfrm>
          <a:prstGeom prst="roundRect">
            <a:avLst>
              <a:gd name="adj" fmla="val 9409"/>
            </a:avLst>
          </a:prstGeom>
          <a:gradFill>
            <a:gsLst>
              <a:gs pos="55000">
                <a:schemeClr val="accent1">
                  <a:lumMod val="5000"/>
                  <a:lumOff val="95000"/>
                  <a:alpha val="81000"/>
                </a:schemeClr>
              </a:gs>
              <a:gs pos="100000">
                <a:schemeClr val="bg1">
                  <a:alpha val="3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tângulo Arredondado 7"/>
          <p:cNvSpPr/>
          <p:nvPr userDrawn="1"/>
        </p:nvSpPr>
        <p:spPr>
          <a:xfrm>
            <a:off x="170916" y="968523"/>
            <a:ext cx="6187155" cy="4920954"/>
          </a:xfrm>
          <a:prstGeom prst="roundRect">
            <a:avLst>
              <a:gd name="adj" fmla="val 9409"/>
            </a:avLst>
          </a:prstGeom>
          <a:gradFill>
            <a:gsLst>
              <a:gs pos="55000">
                <a:schemeClr val="accent1">
                  <a:lumMod val="5000"/>
                  <a:lumOff val="95000"/>
                  <a:alpha val="81000"/>
                </a:schemeClr>
              </a:gs>
              <a:gs pos="100000">
                <a:schemeClr val="bg1">
                  <a:alpha val="3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36580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E5A7E-6228-4ACF-9F1B-D1966ED9378A}" type="datetimeFigureOut">
              <a:rPr lang="pt-BR" smtClean="0"/>
              <a:t>11/12/2024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BC324-C1B5-4AA9-9EC4-6594D714F52E}" type="slidenum">
              <a:rPr lang="pt-BR" smtClean="0"/>
              <a:t>‹nº›</a:t>
            </a:fld>
            <a:endParaRPr lang="pt-BR"/>
          </a:p>
        </p:txBody>
      </p:sp>
      <p:pic>
        <p:nvPicPr>
          <p:cNvPr id="9" name="Imagem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CaixaDeTexto 10"/>
          <p:cNvSpPr txBox="1"/>
          <p:nvPr userDrawn="1"/>
        </p:nvSpPr>
        <p:spPr>
          <a:xfrm rot="10800000" flipV="1">
            <a:off x="4841676" y="6408345"/>
            <a:ext cx="25086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1100" dirty="0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UEL     |      27 </a:t>
            </a:r>
            <a:r>
              <a:rPr lang="pt-BR" sz="1100" dirty="0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 </a:t>
            </a:r>
            <a:r>
              <a:rPr lang="pt-BR" sz="1100" dirty="0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31 de janeiro de 2025</a:t>
            </a:r>
            <a:endParaRPr lang="pt-BR" sz="1100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pic>
        <p:nvPicPr>
          <p:cNvPr id="12" name="Imagem 11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834" t="41117" r="24335" b="40830"/>
          <a:stretch/>
        </p:blipFill>
        <p:spPr>
          <a:xfrm>
            <a:off x="279400" y="6356350"/>
            <a:ext cx="1477036" cy="313606"/>
          </a:xfrm>
          <a:prstGeom prst="rect">
            <a:avLst/>
          </a:prstGeom>
        </p:spPr>
      </p:pic>
      <p:sp>
        <p:nvSpPr>
          <p:cNvPr id="13" name="Retângulo 12"/>
          <p:cNvSpPr/>
          <p:nvPr userDrawn="1"/>
        </p:nvSpPr>
        <p:spPr>
          <a:xfrm>
            <a:off x="0" y="0"/>
            <a:ext cx="12192000" cy="15409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Retângulo Arredondado 13"/>
          <p:cNvSpPr/>
          <p:nvPr userDrawn="1"/>
        </p:nvSpPr>
        <p:spPr>
          <a:xfrm>
            <a:off x="0" y="380999"/>
            <a:ext cx="12192000" cy="5748867"/>
          </a:xfrm>
          <a:prstGeom prst="roundRect">
            <a:avLst>
              <a:gd name="adj" fmla="val 907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5" name="Imagem 14"/>
          <p:cNvPicPr>
            <a:picLocks noChangeAspect="1"/>
          </p:cNvPicPr>
          <p:nvPr userDrawn="1"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0734515" y="363280"/>
            <a:ext cx="1009969" cy="1002000"/>
          </a:xfrm>
          <a:prstGeom prst="rect">
            <a:avLst/>
          </a:prstGeom>
        </p:spPr>
      </p:pic>
      <p:pic>
        <p:nvPicPr>
          <p:cNvPr id="16" name="Imagem 15"/>
          <p:cNvPicPr>
            <a:picLocks noChangeAspect="1"/>
          </p:cNvPicPr>
          <p:nvPr userDrawn="1"/>
        </p:nvPicPr>
        <p:blipFill>
          <a:blip r:embed="rId5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flipV="1">
            <a:off x="9122993" y="363280"/>
            <a:ext cx="2480035" cy="2248934"/>
          </a:xfrm>
          <a:prstGeom prst="rect">
            <a:avLst/>
          </a:prstGeom>
        </p:spPr>
      </p:pic>
      <p:sp>
        <p:nvSpPr>
          <p:cNvPr id="17" name="Retângulo Arredondado 16"/>
          <p:cNvSpPr/>
          <p:nvPr userDrawn="1"/>
        </p:nvSpPr>
        <p:spPr>
          <a:xfrm>
            <a:off x="394674" y="940038"/>
            <a:ext cx="11402652" cy="4819827"/>
          </a:xfrm>
          <a:prstGeom prst="roundRect">
            <a:avLst>
              <a:gd name="adj" fmla="val 9575"/>
            </a:avLst>
          </a:prstGeom>
          <a:noFill/>
          <a:ln>
            <a:solidFill>
              <a:srgbClr val="7455BD">
                <a:alpha val="18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013282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_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E5A7E-6228-4ACF-9F1B-D1966ED9378A}" type="datetimeFigureOut">
              <a:rPr lang="pt-BR" smtClean="0"/>
              <a:t>11/12/2024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BC324-C1B5-4AA9-9EC4-6594D714F52E}" type="slidenum">
              <a:rPr lang="pt-BR" smtClean="0"/>
              <a:t>‹nº›</a:t>
            </a:fld>
            <a:endParaRPr lang="pt-BR"/>
          </a:p>
        </p:txBody>
      </p:sp>
      <p:pic>
        <p:nvPicPr>
          <p:cNvPr id="9" name="Imagem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CaixaDeTexto 10"/>
          <p:cNvSpPr txBox="1"/>
          <p:nvPr userDrawn="1"/>
        </p:nvSpPr>
        <p:spPr>
          <a:xfrm rot="10800000" flipV="1">
            <a:off x="4841676" y="6408345"/>
            <a:ext cx="25086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1100" dirty="0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UEL     |      27 </a:t>
            </a:r>
            <a:r>
              <a:rPr lang="pt-BR" sz="1100" dirty="0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 </a:t>
            </a:r>
            <a:r>
              <a:rPr lang="pt-BR" sz="1100" dirty="0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31 de janeiro de 2025</a:t>
            </a:r>
            <a:endParaRPr lang="pt-BR" sz="1100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pic>
        <p:nvPicPr>
          <p:cNvPr id="12" name="Imagem 11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834" t="41117" r="24335" b="40830"/>
          <a:stretch/>
        </p:blipFill>
        <p:spPr>
          <a:xfrm>
            <a:off x="279400" y="6356350"/>
            <a:ext cx="1477036" cy="313606"/>
          </a:xfrm>
          <a:prstGeom prst="rect">
            <a:avLst/>
          </a:prstGeom>
        </p:spPr>
      </p:pic>
      <p:sp>
        <p:nvSpPr>
          <p:cNvPr id="13" name="Retângulo 12"/>
          <p:cNvSpPr/>
          <p:nvPr userDrawn="1"/>
        </p:nvSpPr>
        <p:spPr>
          <a:xfrm>
            <a:off x="0" y="0"/>
            <a:ext cx="12192000" cy="15409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Retângulo Arredondado 13"/>
          <p:cNvSpPr/>
          <p:nvPr userDrawn="1"/>
        </p:nvSpPr>
        <p:spPr>
          <a:xfrm>
            <a:off x="0" y="380999"/>
            <a:ext cx="12192000" cy="5748867"/>
          </a:xfrm>
          <a:prstGeom prst="roundRect">
            <a:avLst>
              <a:gd name="adj" fmla="val 907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5" name="Imagem 14"/>
          <p:cNvPicPr>
            <a:picLocks noChangeAspect="1"/>
          </p:cNvPicPr>
          <p:nvPr userDrawn="1"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0734515" y="363280"/>
            <a:ext cx="1009969" cy="1002000"/>
          </a:xfrm>
          <a:prstGeom prst="rect">
            <a:avLst/>
          </a:prstGeom>
        </p:spPr>
      </p:pic>
      <p:pic>
        <p:nvPicPr>
          <p:cNvPr id="16" name="Imagem 15"/>
          <p:cNvPicPr>
            <a:picLocks noChangeAspect="1"/>
          </p:cNvPicPr>
          <p:nvPr userDrawn="1"/>
        </p:nvPicPr>
        <p:blipFill>
          <a:blip r:embed="rId5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flipV="1">
            <a:off x="9122993" y="363280"/>
            <a:ext cx="2480035" cy="2248934"/>
          </a:xfrm>
          <a:prstGeom prst="rect">
            <a:avLst/>
          </a:prstGeom>
        </p:spPr>
      </p:pic>
      <p:sp>
        <p:nvSpPr>
          <p:cNvPr id="17" name="Retângulo Arredondado 16"/>
          <p:cNvSpPr/>
          <p:nvPr userDrawn="1"/>
        </p:nvSpPr>
        <p:spPr>
          <a:xfrm>
            <a:off x="394674" y="940038"/>
            <a:ext cx="11402652" cy="4819827"/>
          </a:xfrm>
          <a:prstGeom prst="roundRect">
            <a:avLst>
              <a:gd name="adj" fmla="val 9575"/>
            </a:avLst>
          </a:prstGeom>
          <a:noFill/>
          <a:ln>
            <a:solidFill>
              <a:srgbClr val="7455BD">
                <a:alpha val="18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13397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5_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E5A7E-6228-4ACF-9F1B-D1966ED9378A}" type="datetimeFigureOut">
              <a:rPr lang="pt-BR" smtClean="0"/>
              <a:t>11/12/2024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BC324-C1B5-4AA9-9EC4-6594D714F52E}" type="slidenum">
              <a:rPr lang="pt-BR" smtClean="0"/>
              <a:t>‹nº›</a:t>
            </a:fld>
            <a:endParaRPr lang="pt-BR"/>
          </a:p>
        </p:txBody>
      </p:sp>
      <p:pic>
        <p:nvPicPr>
          <p:cNvPr id="9" name="Imagem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CaixaDeTexto 10"/>
          <p:cNvSpPr txBox="1"/>
          <p:nvPr userDrawn="1"/>
        </p:nvSpPr>
        <p:spPr>
          <a:xfrm rot="10800000" flipV="1">
            <a:off x="4841676" y="6408345"/>
            <a:ext cx="25086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1100" dirty="0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UEL     |      27 </a:t>
            </a:r>
            <a:r>
              <a:rPr lang="pt-BR" sz="1100" dirty="0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 </a:t>
            </a:r>
            <a:r>
              <a:rPr lang="pt-BR" sz="1100" dirty="0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31 de janeiro de 2025</a:t>
            </a:r>
            <a:endParaRPr lang="pt-BR" sz="1100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pic>
        <p:nvPicPr>
          <p:cNvPr id="12" name="Imagem 11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834" t="41117" r="24335" b="40830"/>
          <a:stretch/>
        </p:blipFill>
        <p:spPr>
          <a:xfrm>
            <a:off x="279400" y="6356350"/>
            <a:ext cx="1477036" cy="313606"/>
          </a:xfrm>
          <a:prstGeom prst="rect">
            <a:avLst/>
          </a:prstGeom>
        </p:spPr>
      </p:pic>
      <p:sp>
        <p:nvSpPr>
          <p:cNvPr id="13" name="Retângulo 12"/>
          <p:cNvSpPr/>
          <p:nvPr userDrawn="1"/>
        </p:nvSpPr>
        <p:spPr>
          <a:xfrm>
            <a:off x="0" y="0"/>
            <a:ext cx="12192000" cy="15409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Retângulo Arredondado 13"/>
          <p:cNvSpPr/>
          <p:nvPr userDrawn="1"/>
        </p:nvSpPr>
        <p:spPr>
          <a:xfrm>
            <a:off x="0" y="380999"/>
            <a:ext cx="12192000" cy="5748867"/>
          </a:xfrm>
          <a:prstGeom prst="roundRect">
            <a:avLst>
              <a:gd name="adj" fmla="val 907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5" name="Imagem 14"/>
          <p:cNvPicPr>
            <a:picLocks noChangeAspect="1"/>
          </p:cNvPicPr>
          <p:nvPr userDrawn="1"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0734515" y="363280"/>
            <a:ext cx="1009969" cy="1002000"/>
          </a:xfrm>
          <a:prstGeom prst="rect">
            <a:avLst/>
          </a:prstGeom>
        </p:spPr>
      </p:pic>
      <p:pic>
        <p:nvPicPr>
          <p:cNvPr id="16" name="Imagem 15"/>
          <p:cNvPicPr>
            <a:picLocks noChangeAspect="1"/>
          </p:cNvPicPr>
          <p:nvPr userDrawn="1"/>
        </p:nvPicPr>
        <p:blipFill>
          <a:blip r:embed="rId5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flipV="1">
            <a:off x="9122993" y="363280"/>
            <a:ext cx="2480035" cy="2248934"/>
          </a:xfrm>
          <a:prstGeom prst="rect">
            <a:avLst/>
          </a:prstGeom>
        </p:spPr>
      </p:pic>
      <p:sp>
        <p:nvSpPr>
          <p:cNvPr id="17" name="Retângulo Arredondado 16"/>
          <p:cNvSpPr/>
          <p:nvPr userDrawn="1"/>
        </p:nvSpPr>
        <p:spPr>
          <a:xfrm>
            <a:off x="394674" y="940038"/>
            <a:ext cx="11402652" cy="4819827"/>
          </a:xfrm>
          <a:prstGeom prst="roundRect">
            <a:avLst>
              <a:gd name="adj" fmla="val 9575"/>
            </a:avLst>
          </a:prstGeom>
          <a:noFill/>
          <a:ln>
            <a:solidFill>
              <a:srgbClr val="7455BD">
                <a:alpha val="18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43252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6_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E5A7E-6228-4ACF-9F1B-D1966ED9378A}" type="datetimeFigureOut">
              <a:rPr lang="pt-BR" smtClean="0"/>
              <a:t>11/12/2024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BC324-C1B5-4AA9-9EC4-6594D714F52E}" type="slidenum">
              <a:rPr lang="pt-BR" smtClean="0"/>
              <a:t>‹nº›</a:t>
            </a:fld>
            <a:endParaRPr lang="pt-BR"/>
          </a:p>
        </p:txBody>
      </p:sp>
      <p:pic>
        <p:nvPicPr>
          <p:cNvPr id="9" name="Imagem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CaixaDeTexto 10"/>
          <p:cNvSpPr txBox="1"/>
          <p:nvPr userDrawn="1"/>
        </p:nvSpPr>
        <p:spPr>
          <a:xfrm rot="10800000" flipV="1">
            <a:off x="4841676" y="6408345"/>
            <a:ext cx="25086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1100" dirty="0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UEL     |      27 </a:t>
            </a:r>
            <a:r>
              <a:rPr lang="pt-BR" sz="1100" dirty="0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 </a:t>
            </a:r>
            <a:r>
              <a:rPr lang="pt-BR" sz="1100" dirty="0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31 de janeiro de 2025</a:t>
            </a:r>
            <a:endParaRPr lang="pt-BR" sz="1100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pic>
        <p:nvPicPr>
          <p:cNvPr id="12" name="Imagem 11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834" t="41117" r="24335" b="40830"/>
          <a:stretch/>
        </p:blipFill>
        <p:spPr>
          <a:xfrm>
            <a:off x="279400" y="6356350"/>
            <a:ext cx="1477036" cy="313606"/>
          </a:xfrm>
          <a:prstGeom prst="rect">
            <a:avLst/>
          </a:prstGeom>
        </p:spPr>
      </p:pic>
      <p:sp>
        <p:nvSpPr>
          <p:cNvPr id="13" name="Retângulo 12"/>
          <p:cNvSpPr/>
          <p:nvPr userDrawn="1"/>
        </p:nvSpPr>
        <p:spPr>
          <a:xfrm>
            <a:off x="0" y="0"/>
            <a:ext cx="12192000" cy="15409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Retângulo Arredondado 13"/>
          <p:cNvSpPr/>
          <p:nvPr userDrawn="1"/>
        </p:nvSpPr>
        <p:spPr>
          <a:xfrm>
            <a:off x="0" y="380999"/>
            <a:ext cx="12192000" cy="5748867"/>
          </a:xfrm>
          <a:prstGeom prst="roundRect">
            <a:avLst>
              <a:gd name="adj" fmla="val 907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5" name="Imagem 14"/>
          <p:cNvPicPr>
            <a:picLocks noChangeAspect="1"/>
          </p:cNvPicPr>
          <p:nvPr userDrawn="1"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0734515" y="363280"/>
            <a:ext cx="1009969" cy="1002000"/>
          </a:xfrm>
          <a:prstGeom prst="rect">
            <a:avLst/>
          </a:prstGeom>
        </p:spPr>
      </p:pic>
      <p:pic>
        <p:nvPicPr>
          <p:cNvPr id="16" name="Imagem 15"/>
          <p:cNvPicPr>
            <a:picLocks noChangeAspect="1"/>
          </p:cNvPicPr>
          <p:nvPr userDrawn="1"/>
        </p:nvPicPr>
        <p:blipFill>
          <a:blip r:embed="rId5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flipV="1">
            <a:off x="9122993" y="363280"/>
            <a:ext cx="2480035" cy="2248934"/>
          </a:xfrm>
          <a:prstGeom prst="rect">
            <a:avLst/>
          </a:prstGeom>
        </p:spPr>
      </p:pic>
      <p:sp>
        <p:nvSpPr>
          <p:cNvPr id="17" name="Retângulo Arredondado 16"/>
          <p:cNvSpPr/>
          <p:nvPr userDrawn="1"/>
        </p:nvSpPr>
        <p:spPr>
          <a:xfrm>
            <a:off x="394674" y="940038"/>
            <a:ext cx="11402652" cy="4819827"/>
          </a:xfrm>
          <a:prstGeom prst="roundRect">
            <a:avLst>
              <a:gd name="adj" fmla="val 9575"/>
            </a:avLst>
          </a:prstGeom>
          <a:noFill/>
          <a:ln>
            <a:solidFill>
              <a:srgbClr val="7455BD">
                <a:alpha val="18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6205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7_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E5A7E-6228-4ACF-9F1B-D1966ED9378A}" type="datetimeFigureOut">
              <a:rPr lang="pt-BR" smtClean="0"/>
              <a:t>11/12/2024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BC324-C1B5-4AA9-9EC4-6594D714F52E}" type="slidenum">
              <a:rPr lang="pt-BR" smtClean="0"/>
              <a:t>‹nº›</a:t>
            </a:fld>
            <a:endParaRPr lang="pt-BR"/>
          </a:p>
        </p:txBody>
      </p:sp>
      <p:pic>
        <p:nvPicPr>
          <p:cNvPr id="9" name="Imagem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Retângulo Arredondado 9"/>
          <p:cNvSpPr/>
          <p:nvPr userDrawn="1"/>
        </p:nvSpPr>
        <p:spPr>
          <a:xfrm>
            <a:off x="0" y="999066"/>
            <a:ext cx="12192000" cy="5130801"/>
          </a:xfrm>
          <a:prstGeom prst="roundRect">
            <a:avLst>
              <a:gd name="adj" fmla="val 10231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CaixaDeTexto 10"/>
          <p:cNvSpPr txBox="1"/>
          <p:nvPr userDrawn="1"/>
        </p:nvSpPr>
        <p:spPr>
          <a:xfrm rot="10800000" flipV="1">
            <a:off x="4841676" y="6408345"/>
            <a:ext cx="25086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1100" dirty="0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UEL     |      27 </a:t>
            </a:r>
            <a:r>
              <a:rPr lang="pt-BR" sz="1100" dirty="0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 </a:t>
            </a:r>
            <a:r>
              <a:rPr lang="pt-BR" sz="1100" dirty="0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31 de janeiro de 2025</a:t>
            </a:r>
            <a:endParaRPr lang="pt-BR" sz="1100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pic>
        <p:nvPicPr>
          <p:cNvPr id="12" name="Imagem 11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834" t="41117" r="24335" b="40830"/>
          <a:stretch/>
        </p:blipFill>
        <p:spPr>
          <a:xfrm>
            <a:off x="279400" y="6356350"/>
            <a:ext cx="1477036" cy="313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76003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E5A7E-6228-4ACF-9F1B-D1966ED9378A}" type="datetimeFigureOut">
              <a:rPr lang="pt-BR" smtClean="0"/>
              <a:t>11/12/2024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BC324-C1B5-4AA9-9EC4-6594D714F5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74875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E5A7E-6228-4ACF-9F1B-D1966ED9378A}" type="datetimeFigureOut">
              <a:rPr lang="pt-BR" smtClean="0"/>
              <a:t>11/12/2024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BC324-C1B5-4AA9-9EC4-6594D714F5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41892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E5A7E-6228-4ACF-9F1B-D1966ED9378A}" type="datetimeFigureOut">
              <a:rPr lang="pt-BR" smtClean="0"/>
              <a:t>11/12/2024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BC324-C1B5-4AA9-9EC4-6594D714F5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22702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E5A7E-6228-4ACF-9F1B-D1966ED9378A}" type="datetimeFigureOut">
              <a:rPr lang="pt-BR" smtClean="0"/>
              <a:t>11/12/2024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BC324-C1B5-4AA9-9EC4-6594D714F5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59228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1" cy="6858001"/>
          </a:xfrm>
          <a:prstGeom prst="rect">
            <a:avLst/>
          </a:prstGeom>
        </p:spPr>
      </p:pic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effectLst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TÍTULO DO TRABALHO: </a:t>
            </a:r>
            <a:r>
              <a:rPr lang="pt-BR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SUBTÍTULO (SE HOUVER)</a:t>
            </a: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463" t="36813" r="24335" b="37448"/>
          <a:stretch/>
        </p:blipFill>
        <p:spPr>
          <a:xfrm>
            <a:off x="3634317" y="852751"/>
            <a:ext cx="4923366" cy="1392191"/>
          </a:xfrm>
          <a:prstGeom prst="rect">
            <a:avLst/>
          </a:prstGeom>
        </p:spPr>
      </p:pic>
      <p:sp>
        <p:nvSpPr>
          <p:cNvPr id="16" name="CaixaDeTexto 15"/>
          <p:cNvSpPr txBox="1"/>
          <p:nvPr userDrawn="1"/>
        </p:nvSpPr>
        <p:spPr>
          <a:xfrm rot="10800000" flipV="1">
            <a:off x="4841676" y="6408345"/>
            <a:ext cx="25086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1100" dirty="0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UEL     |      27 </a:t>
            </a:r>
            <a:r>
              <a:rPr lang="pt-BR" sz="1100" dirty="0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 </a:t>
            </a:r>
            <a:r>
              <a:rPr lang="pt-BR" sz="1100" dirty="0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31 de janeiro de 2025</a:t>
            </a:r>
            <a:endParaRPr lang="pt-BR" sz="1100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20299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E5A7E-6228-4ACF-9F1B-D1966ED9378A}" type="datetimeFigureOut">
              <a:rPr lang="pt-BR" smtClean="0"/>
              <a:t>11/12/2024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BC324-C1B5-4AA9-9EC4-6594D714F5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96715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E5A7E-6228-4ACF-9F1B-D1966ED9378A}" type="datetimeFigureOut">
              <a:rPr lang="pt-BR" smtClean="0"/>
              <a:t>11/12/2024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BC324-C1B5-4AA9-9EC4-6594D714F5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5581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E5A7E-6228-4ACF-9F1B-D1966ED9378A}" type="datetimeFigureOut">
              <a:rPr lang="pt-BR" smtClean="0"/>
              <a:t>11/12/2024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BC324-C1B5-4AA9-9EC4-6594D714F5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420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4940300" y="1270007"/>
            <a:ext cx="5910033" cy="2336799"/>
          </a:xfrm>
        </p:spPr>
        <p:txBody>
          <a:bodyPr>
            <a:noAutofit/>
          </a:bodyPr>
          <a:lstStyle>
            <a:lvl1pPr algn="r">
              <a:defRPr sz="2000">
                <a:solidFill>
                  <a:srgbClr val="FFFFFF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pt-BR" dirty="0" smtClean="0"/>
              <a:t>Nome Sobrenome </a:t>
            </a:r>
            <a:br>
              <a:rPr lang="pt-BR" dirty="0" smtClean="0"/>
            </a:br>
            <a:r>
              <a:rPr lang="pt-BR" dirty="0" smtClean="0"/>
              <a:t>seuemail@email.com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Nome Sobrenome </a:t>
            </a:r>
            <a:br>
              <a:rPr lang="pt-BR" dirty="0" smtClean="0"/>
            </a:br>
            <a:r>
              <a:rPr lang="pt-BR" dirty="0" smtClean="0"/>
              <a:t>seuemail@email.com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Nome Sobrenome </a:t>
            </a:r>
            <a:br>
              <a:rPr lang="pt-BR" dirty="0" smtClean="0"/>
            </a:br>
            <a:r>
              <a:rPr lang="pt-BR" dirty="0" smtClean="0"/>
              <a:t>seuemail@email.com</a:t>
            </a:r>
          </a:p>
        </p:txBody>
      </p:sp>
      <p:pic>
        <p:nvPicPr>
          <p:cNvPr id="3" name="Imagem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9033" y="5671751"/>
            <a:ext cx="920986" cy="92098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pic>
        <p:nvPicPr>
          <p:cNvPr id="6" name="Imagem 5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463" t="36813" r="24335" b="37448"/>
          <a:stretch/>
        </p:blipFill>
        <p:spPr>
          <a:xfrm>
            <a:off x="6764866" y="4176501"/>
            <a:ext cx="4349749" cy="1229988"/>
          </a:xfrm>
          <a:prstGeom prst="rect">
            <a:avLst/>
          </a:prstGeom>
        </p:spPr>
      </p:pic>
      <p:sp>
        <p:nvSpPr>
          <p:cNvPr id="7" name="Retângulo Arredondado 6"/>
          <p:cNvSpPr/>
          <p:nvPr userDrawn="1"/>
        </p:nvSpPr>
        <p:spPr>
          <a:xfrm>
            <a:off x="0" y="1128171"/>
            <a:ext cx="338667" cy="4601658"/>
          </a:xfrm>
          <a:prstGeom prst="roundRect">
            <a:avLst>
              <a:gd name="adj" fmla="val 39038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49240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tângulo 5"/>
          <p:cNvSpPr/>
          <p:nvPr userDrawn="1"/>
        </p:nvSpPr>
        <p:spPr>
          <a:xfrm>
            <a:off x="0" y="0"/>
            <a:ext cx="12192000" cy="15409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E5A7E-6228-4ACF-9F1B-D1966ED9378A}" type="datetimeFigureOut">
              <a:rPr lang="pt-BR" smtClean="0"/>
              <a:t>11/12/2024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BC324-C1B5-4AA9-9EC4-6594D714F52E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Retângulo Arredondado 9"/>
          <p:cNvSpPr/>
          <p:nvPr userDrawn="1"/>
        </p:nvSpPr>
        <p:spPr>
          <a:xfrm>
            <a:off x="0" y="380999"/>
            <a:ext cx="12192000" cy="5748867"/>
          </a:xfrm>
          <a:prstGeom prst="roundRect">
            <a:avLst>
              <a:gd name="adj" fmla="val 907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CaixaDeTexto 8"/>
          <p:cNvSpPr txBox="1"/>
          <p:nvPr userDrawn="1"/>
        </p:nvSpPr>
        <p:spPr>
          <a:xfrm rot="10800000" flipV="1">
            <a:off x="4841676" y="6408345"/>
            <a:ext cx="25086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1100" dirty="0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UEL     |      27 </a:t>
            </a:r>
            <a:r>
              <a:rPr lang="pt-BR" sz="1100" dirty="0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 </a:t>
            </a:r>
            <a:r>
              <a:rPr lang="pt-BR" sz="1100" dirty="0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31 de janeiro de 2025</a:t>
            </a:r>
            <a:endParaRPr lang="pt-BR" sz="1100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pic>
        <p:nvPicPr>
          <p:cNvPr id="12" name="Imagem 11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834" t="41117" r="24335" b="40830"/>
          <a:stretch/>
        </p:blipFill>
        <p:spPr>
          <a:xfrm>
            <a:off x="279400" y="6356350"/>
            <a:ext cx="1477036" cy="313606"/>
          </a:xfrm>
          <a:prstGeom prst="rect">
            <a:avLst/>
          </a:prstGeom>
        </p:spPr>
      </p:pic>
      <p:pic>
        <p:nvPicPr>
          <p:cNvPr id="99" name="Imagem 98"/>
          <p:cNvPicPr>
            <a:picLocks noChangeAspect="1"/>
          </p:cNvPicPr>
          <p:nvPr userDrawn="1"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0734515" y="363280"/>
            <a:ext cx="1009969" cy="1002000"/>
          </a:xfrm>
          <a:prstGeom prst="rect">
            <a:avLst/>
          </a:prstGeom>
        </p:spPr>
      </p:pic>
      <p:pic>
        <p:nvPicPr>
          <p:cNvPr id="100" name="Imagem 99"/>
          <p:cNvPicPr>
            <a:picLocks noChangeAspect="1"/>
          </p:cNvPicPr>
          <p:nvPr userDrawn="1"/>
        </p:nvPicPr>
        <p:blipFill>
          <a:blip r:embed="rId5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flipV="1">
            <a:off x="9122993" y="363280"/>
            <a:ext cx="2480035" cy="2248934"/>
          </a:xfrm>
          <a:prstGeom prst="rect">
            <a:avLst/>
          </a:prstGeom>
        </p:spPr>
      </p:pic>
      <p:sp>
        <p:nvSpPr>
          <p:cNvPr id="101" name="Retângulo Arredondado 100"/>
          <p:cNvSpPr/>
          <p:nvPr userDrawn="1"/>
        </p:nvSpPr>
        <p:spPr>
          <a:xfrm>
            <a:off x="394674" y="940038"/>
            <a:ext cx="11402652" cy="4819827"/>
          </a:xfrm>
          <a:prstGeom prst="roundRect">
            <a:avLst>
              <a:gd name="adj" fmla="val 9575"/>
            </a:avLst>
          </a:prstGeom>
          <a:noFill/>
          <a:ln>
            <a:solidFill>
              <a:srgbClr val="7455BD">
                <a:alpha val="18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2682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E5A7E-6228-4ACF-9F1B-D1966ED9378A}" type="datetimeFigureOut">
              <a:rPr lang="pt-BR" smtClean="0"/>
              <a:t>11/12/2024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BC324-C1B5-4AA9-9EC4-6594D714F52E}" type="slidenum">
              <a:rPr lang="pt-BR" smtClean="0"/>
              <a:t>‹nº›</a:t>
            </a:fld>
            <a:endParaRPr lang="pt-BR"/>
          </a:p>
        </p:txBody>
      </p:sp>
      <p:pic>
        <p:nvPicPr>
          <p:cNvPr id="9" name="Imagem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CaixaDeTexto 10"/>
          <p:cNvSpPr txBox="1"/>
          <p:nvPr userDrawn="1"/>
        </p:nvSpPr>
        <p:spPr>
          <a:xfrm rot="10800000" flipV="1">
            <a:off x="4841676" y="6408345"/>
            <a:ext cx="25086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1100" dirty="0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UEL     |      27 </a:t>
            </a:r>
            <a:r>
              <a:rPr lang="pt-BR" sz="1100" dirty="0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 </a:t>
            </a:r>
            <a:r>
              <a:rPr lang="pt-BR" sz="1100" dirty="0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31 de janeiro de 2025</a:t>
            </a:r>
            <a:endParaRPr lang="pt-BR" sz="1100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pic>
        <p:nvPicPr>
          <p:cNvPr id="13" name="Imagem 12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834" t="41117" r="24335" b="40830"/>
          <a:stretch/>
        </p:blipFill>
        <p:spPr>
          <a:xfrm>
            <a:off x="279400" y="6356350"/>
            <a:ext cx="1477036" cy="313606"/>
          </a:xfrm>
          <a:prstGeom prst="rect">
            <a:avLst/>
          </a:prstGeom>
        </p:spPr>
      </p:pic>
      <p:sp>
        <p:nvSpPr>
          <p:cNvPr id="18" name="Retângulo 17"/>
          <p:cNvSpPr/>
          <p:nvPr userDrawn="1"/>
        </p:nvSpPr>
        <p:spPr>
          <a:xfrm>
            <a:off x="0" y="0"/>
            <a:ext cx="12192000" cy="15409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Retângulo Arredondado 18"/>
          <p:cNvSpPr/>
          <p:nvPr userDrawn="1"/>
        </p:nvSpPr>
        <p:spPr>
          <a:xfrm>
            <a:off x="0" y="380999"/>
            <a:ext cx="12192000" cy="5748867"/>
          </a:xfrm>
          <a:prstGeom prst="roundRect">
            <a:avLst>
              <a:gd name="adj" fmla="val 907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20" name="Imagem 19"/>
          <p:cNvPicPr>
            <a:picLocks noChangeAspect="1"/>
          </p:cNvPicPr>
          <p:nvPr userDrawn="1"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0734515" y="363280"/>
            <a:ext cx="1009969" cy="1002000"/>
          </a:xfrm>
          <a:prstGeom prst="rect">
            <a:avLst/>
          </a:prstGeom>
        </p:spPr>
      </p:pic>
      <p:pic>
        <p:nvPicPr>
          <p:cNvPr id="21" name="Imagem 20"/>
          <p:cNvPicPr>
            <a:picLocks noChangeAspect="1"/>
          </p:cNvPicPr>
          <p:nvPr userDrawn="1"/>
        </p:nvPicPr>
        <p:blipFill>
          <a:blip r:embed="rId5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flipV="1">
            <a:off x="9122993" y="363280"/>
            <a:ext cx="2480035" cy="2248934"/>
          </a:xfrm>
          <a:prstGeom prst="rect">
            <a:avLst/>
          </a:prstGeom>
        </p:spPr>
      </p:pic>
      <p:sp>
        <p:nvSpPr>
          <p:cNvPr id="22" name="Retângulo Arredondado 21"/>
          <p:cNvSpPr/>
          <p:nvPr userDrawn="1"/>
        </p:nvSpPr>
        <p:spPr>
          <a:xfrm>
            <a:off x="394674" y="940038"/>
            <a:ext cx="11402652" cy="4819827"/>
          </a:xfrm>
          <a:prstGeom prst="roundRect">
            <a:avLst>
              <a:gd name="adj" fmla="val 9575"/>
            </a:avLst>
          </a:prstGeom>
          <a:noFill/>
          <a:ln>
            <a:solidFill>
              <a:srgbClr val="7455BD">
                <a:alpha val="18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56025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E5A7E-6228-4ACF-9F1B-D1966ED9378A}" type="datetimeFigureOut">
              <a:rPr lang="pt-BR" smtClean="0"/>
              <a:t>11/12/2024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BC324-C1B5-4AA9-9EC4-6594D714F52E}" type="slidenum">
              <a:rPr lang="pt-BR" smtClean="0"/>
              <a:t>‹nº›</a:t>
            </a:fld>
            <a:endParaRPr lang="pt-BR"/>
          </a:p>
        </p:txBody>
      </p:sp>
      <p:pic>
        <p:nvPicPr>
          <p:cNvPr id="9" name="Imagem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CaixaDeTexto 10"/>
          <p:cNvSpPr txBox="1"/>
          <p:nvPr userDrawn="1"/>
        </p:nvSpPr>
        <p:spPr>
          <a:xfrm rot="10800000" flipV="1">
            <a:off x="4841676" y="6408345"/>
            <a:ext cx="25086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1100" dirty="0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UEL     |      27 </a:t>
            </a:r>
            <a:r>
              <a:rPr lang="pt-BR" sz="1100" dirty="0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 </a:t>
            </a:r>
            <a:r>
              <a:rPr lang="pt-BR" sz="1100" dirty="0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31 de janeiro de 2025</a:t>
            </a:r>
            <a:endParaRPr lang="pt-BR" sz="1100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pic>
        <p:nvPicPr>
          <p:cNvPr id="13" name="Imagem 12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834" t="41117" r="24335" b="40830"/>
          <a:stretch/>
        </p:blipFill>
        <p:spPr>
          <a:xfrm>
            <a:off x="279400" y="6356350"/>
            <a:ext cx="1477036" cy="313606"/>
          </a:xfrm>
          <a:prstGeom prst="rect">
            <a:avLst/>
          </a:prstGeom>
        </p:spPr>
      </p:pic>
      <p:sp>
        <p:nvSpPr>
          <p:cNvPr id="14" name="Retângulo 13"/>
          <p:cNvSpPr/>
          <p:nvPr userDrawn="1"/>
        </p:nvSpPr>
        <p:spPr>
          <a:xfrm>
            <a:off x="0" y="0"/>
            <a:ext cx="12192000" cy="15409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Retângulo Arredondado 14"/>
          <p:cNvSpPr/>
          <p:nvPr userDrawn="1"/>
        </p:nvSpPr>
        <p:spPr>
          <a:xfrm>
            <a:off x="0" y="380999"/>
            <a:ext cx="12192000" cy="5748867"/>
          </a:xfrm>
          <a:prstGeom prst="roundRect">
            <a:avLst>
              <a:gd name="adj" fmla="val 907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6" name="Imagem 15"/>
          <p:cNvPicPr>
            <a:picLocks noChangeAspect="1"/>
          </p:cNvPicPr>
          <p:nvPr userDrawn="1"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0734515" y="363280"/>
            <a:ext cx="1009969" cy="1002000"/>
          </a:xfrm>
          <a:prstGeom prst="rect">
            <a:avLst/>
          </a:prstGeom>
        </p:spPr>
      </p:pic>
      <p:pic>
        <p:nvPicPr>
          <p:cNvPr id="17" name="Imagem 16"/>
          <p:cNvPicPr>
            <a:picLocks noChangeAspect="1"/>
          </p:cNvPicPr>
          <p:nvPr userDrawn="1"/>
        </p:nvPicPr>
        <p:blipFill>
          <a:blip r:embed="rId5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flipV="1">
            <a:off x="9122993" y="363280"/>
            <a:ext cx="2480035" cy="2248934"/>
          </a:xfrm>
          <a:prstGeom prst="rect">
            <a:avLst/>
          </a:prstGeom>
        </p:spPr>
      </p:pic>
      <p:sp>
        <p:nvSpPr>
          <p:cNvPr id="18" name="Retângulo Arredondado 17"/>
          <p:cNvSpPr/>
          <p:nvPr userDrawn="1"/>
        </p:nvSpPr>
        <p:spPr>
          <a:xfrm>
            <a:off x="394674" y="940038"/>
            <a:ext cx="11402652" cy="4819827"/>
          </a:xfrm>
          <a:prstGeom prst="roundRect">
            <a:avLst>
              <a:gd name="adj" fmla="val 9575"/>
            </a:avLst>
          </a:prstGeom>
          <a:noFill/>
          <a:ln>
            <a:solidFill>
              <a:srgbClr val="7455BD">
                <a:alpha val="18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64189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1E5A7E-6228-4ACF-9F1B-D1966ED9378A}" type="datetimeFigureOut">
              <a:rPr lang="pt-BR" smtClean="0"/>
              <a:t>11/12/2024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ABC324-C1B5-4AA9-9EC4-6594D714F5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0668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7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62" r:id="rId10"/>
    <p:sldLayoutId id="2147483663" r:id="rId11"/>
    <p:sldLayoutId id="2147483664" r:id="rId12"/>
    <p:sldLayoutId id="2147483665" r:id="rId13"/>
    <p:sldLayoutId id="2147483666" r:id="rId14"/>
    <p:sldLayoutId id="2147483656" r:id="rId15"/>
    <p:sldLayoutId id="2147483657" r:id="rId16"/>
    <p:sldLayoutId id="2147483658" r:id="rId17"/>
    <p:sldLayoutId id="2147483659" r:id="rId18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504202" y="3155585"/>
            <a:ext cx="5593104" cy="1975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autores</a:t>
            </a:r>
            <a:endParaRPr lang="pt-BR" b="1" dirty="0" smtClean="0">
              <a:solidFill>
                <a:schemeClr val="tx1">
                  <a:lumMod val="75000"/>
                  <a:lumOff val="25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r>
              <a:rPr lang="pt-BR" dirty="0" smtClean="0">
                <a:solidFill>
                  <a:srgbClr val="7455BD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Nome </a:t>
            </a:r>
            <a:r>
              <a:rPr lang="pt-BR" dirty="0">
                <a:solidFill>
                  <a:srgbClr val="7455BD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Completo do </a:t>
            </a:r>
            <a:r>
              <a:rPr lang="pt-BR" dirty="0" smtClean="0">
                <a:solidFill>
                  <a:srgbClr val="7455BD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1º </a:t>
            </a:r>
            <a:r>
              <a:rPr lang="pt-BR" dirty="0">
                <a:solidFill>
                  <a:srgbClr val="7455BD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Autor</a:t>
            </a:r>
          </a:p>
          <a:p>
            <a:r>
              <a:rPr lang="pt-BR" dirty="0">
                <a:solidFill>
                  <a:srgbClr val="7455BD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Nome Completo do </a:t>
            </a:r>
            <a:r>
              <a:rPr lang="pt-BR" dirty="0" smtClean="0">
                <a:solidFill>
                  <a:srgbClr val="7455BD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2º Autor</a:t>
            </a:r>
          </a:p>
          <a:p>
            <a:r>
              <a:rPr lang="pt-BR" dirty="0" smtClean="0">
                <a:solidFill>
                  <a:srgbClr val="7455BD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Nome </a:t>
            </a:r>
            <a:r>
              <a:rPr lang="pt-BR" dirty="0">
                <a:solidFill>
                  <a:srgbClr val="7455BD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Completo do </a:t>
            </a:r>
            <a:r>
              <a:rPr lang="pt-BR" dirty="0" smtClean="0">
                <a:solidFill>
                  <a:srgbClr val="7455BD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3º </a:t>
            </a:r>
            <a:r>
              <a:rPr lang="pt-BR" dirty="0">
                <a:solidFill>
                  <a:srgbClr val="7455BD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Autor</a:t>
            </a:r>
          </a:p>
          <a:p>
            <a:pPr>
              <a:lnSpc>
                <a:spcPct val="120000"/>
              </a:lnSpc>
            </a:pPr>
            <a:endParaRPr lang="pt-BR" sz="1200" dirty="0">
              <a:solidFill>
                <a:srgbClr val="7455BD"/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r>
              <a:rPr lang="pt-BR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orientador</a:t>
            </a:r>
            <a:endParaRPr lang="pt-BR" b="1" dirty="0">
              <a:solidFill>
                <a:schemeClr val="tx1">
                  <a:lumMod val="75000"/>
                  <a:lumOff val="25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r>
              <a:rPr lang="pt-BR" dirty="0">
                <a:solidFill>
                  <a:srgbClr val="7455BD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Prof. Dr. Nome do Professor</a:t>
            </a:r>
            <a:endParaRPr lang="en-US" dirty="0">
              <a:solidFill>
                <a:srgbClr val="7455BD"/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7" name="Retângulo Arredondado 6"/>
          <p:cNvSpPr/>
          <p:nvPr/>
        </p:nvSpPr>
        <p:spPr>
          <a:xfrm>
            <a:off x="504202" y="1625659"/>
            <a:ext cx="5759866" cy="1162406"/>
          </a:xfrm>
          <a:prstGeom prst="roundRect">
            <a:avLst>
              <a:gd name="adj" fmla="val 750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Título do Trabalho</a:t>
            </a:r>
          </a:p>
          <a:p>
            <a:r>
              <a:rPr lang="pt-BR" sz="2400" dirty="0" smtClean="0">
                <a:solidFill>
                  <a:srgbClr val="7455BD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subtítulo (se houver)</a:t>
            </a:r>
            <a:endParaRPr lang="pt-BR" sz="2400" dirty="0">
              <a:solidFill>
                <a:srgbClr val="7455BD"/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0311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Nome Sobrenome </a:t>
            </a:r>
            <a:br>
              <a:rPr lang="pt-BR" dirty="0"/>
            </a:br>
            <a:r>
              <a:rPr lang="pt-BR" dirty="0" smtClean="0"/>
              <a:t>seuemail@uel.br</a:t>
            </a:r>
            <a:r>
              <a:rPr lang="pt-BR" dirty="0"/>
              <a:t/>
            </a:r>
            <a:br>
              <a:rPr lang="pt-BR" dirty="0"/>
            </a:br>
            <a:r>
              <a:rPr lang="pt-BR" dirty="0"/>
              <a:t/>
            </a:r>
            <a:br>
              <a:rPr lang="pt-BR" dirty="0"/>
            </a:br>
            <a:r>
              <a:rPr lang="pt-BR" dirty="0"/>
              <a:t>Nome Sobrenome </a:t>
            </a:r>
            <a:br>
              <a:rPr lang="pt-BR" dirty="0"/>
            </a:br>
            <a:r>
              <a:rPr lang="pt-BR" dirty="0"/>
              <a:t>seuemail@uel.br</a:t>
            </a:r>
            <a:r>
              <a:rPr lang="pt-BR" dirty="0"/>
              <a:t/>
            </a:r>
            <a:br>
              <a:rPr lang="pt-BR" dirty="0"/>
            </a:br>
            <a:r>
              <a:rPr lang="pt-BR" dirty="0"/>
              <a:t/>
            </a:r>
            <a:br>
              <a:rPr lang="pt-BR" dirty="0"/>
            </a:br>
            <a:r>
              <a:rPr lang="pt-BR" dirty="0"/>
              <a:t>Nome Sobrenome </a:t>
            </a:r>
            <a:br>
              <a:rPr lang="pt-BR" dirty="0"/>
            </a:br>
            <a:r>
              <a:rPr lang="pt-BR" dirty="0"/>
              <a:t>seuemail@uel.br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54205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tângulo Arredondado 32"/>
          <p:cNvSpPr/>
          <p:nvPr/>
        </p:nvSpPr>
        <p:spPr>
          <a:xfrm>
            <a:off x="10998200" y="6251755"/>
            <a:ext cx="1041400" cy="468417"/>
          </a:xfrm>
          <a:prstGeom prst="roundRect">
            <a:avLst>
              <a:gd name="adj" fmla="val 27613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01 | 08</a:t>
            </a:r>
            <a:endParaRPr lang="pt-BR" dirty="0">
              <a:solidFill>
                <a:schemeClr val="tx1">
                  <a:lumMod val="75000"/>
                  <a:lumOff val="2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34" name="Espaço Reservado para Conteúdo 2"/>
          <p:cNvSpPr txBox="1">
            <a:spLocks/>
          </p:cNvSpPr>
          <p:nvPr/>
        </p:nvSpPr>
        <p:spPr>
          <a:xfrm>
            <a:off x="863600" y="1041401"/>
            <a:ext cx="10375900" cy="45720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Digite seu texto aqui</a:t>
            </a:r>
          </a:p>
          <a:p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6" name="Retângulo Arredondado 5"/>
          <p:cNvSpPr/>
          <p:nvPr/>
        </p:nvSpPr>
        <p:spPr>
          <a:xfrm>
            <a:off x="418742" y="240222"/>
            <a:ext cx="11528277" cy="492345"/>
          </a:xfrm>
          <a:prstGeom prst="roundRect">
            <a:avLst>
              <a:gd name="adj" fmla="val 5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aspectos</a:t>
            </a:r>
            <a:r>
              <a:rPr lang="pt-BR" sz="4000" b="1" dirty="0" smtClean="0">
                <a:solidFill>
                  <a:srgbClr val="7455BD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 introdutórios</a:t>
            </a:r>
            <a:endParaRPr lang="pt-BR" sz="2800" b="1" dirty="0">
              <a:solidFill>
                <a:schemeClr val="tx1">
                  <a:lumMod val="75000"/>
                  <a:lumOff val="25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14" name="Espaço Reservado para Conteúdo 2"/>
          <p:cNvSpPr txBox="1">
            <a:spLocks/>
          </p:cNvSpPr>
          <p:nvPr/>
        </p:nvSpPr>
        <p:spPr>
          <a:xfrm>
            <a:off x="558324" y="1075294"/>
            <a:ext cx="11075350" cy="454784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Digite seu texto aqui</a:t>
            </a:r>
          </a:p>
          <a:p>
            <a:endParaRPr lang="pt-BR" dirty="0">
              <a:solidFill>
                <a:schemeClr val="tx1">
                  <a:lumMod val="75000"/>
                  <a:lumOff val="2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6899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ângulo Arredondado 16"/>
          <p:cNvSpPr/>
          <p:nvPr/>
        </p:nvSpPr>
        <p:spPr>
          <a:xfrm>
            <a:off x="0" y="275894"/>
            <a:ext cx="12191999" cy="56197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600" b="1" dirty="0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introdução</a:t>
            </a:r>
            <a:endParaRPr lang="pt-BR" sz="3600" b="1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6" name="Retângulo Arredondado 5"/>
          <p:cNvSpPr/>
          <p:nvPr/>
        </p:nvSpPr>
        <p:spPr>
          <a:xfrm>
            <a:off x="10998200" y="6251755"/>
            <a:ext cx="1041400" cy="468417"/>
          </a:xfrm>
          <a:prstGeom prst="roundRect">
            <a:avLst>
              <a:gd name="adj" fmla="val 27613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02 | 08</a:t>
            </a:r>
            <a:endParaRPr lang="pt-BR" dirty="0">
              <a:solidFill>
                <a:schemeClr val="tx1">
                  <a:lumMod val="75000"/>
                  <a:lumOff val="2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7" name="Retângulo Arredondado 6"/>
          <p:cNvSpPr/>
          <p:nvPr/>
        </p:nvSpPr>
        <p:spPr>
          <a:xfrm>
            <a:off x="418742" y="240222"/>
            <a:ext cx="11528277" cy="492345"/>
          </a:xfrm>
          <a:prstGeom prst="roundRect">
            <a:avLst>
              <a:gd name="adj" fmla="val 5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questão </a:t>
            </a:r>
            <a:r>
              <a:rPr lang="pt-BR" sz="4000" b="1" dirty="0">
                <a:solidFill>
                  <a:srgbClr val="7455BD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de pesquisa</a:t>
            </a:r>
            <a:endParaRPr lang="pt-BR" sz="2800" b="1" dirty="0">
              <a:solidFill>
                <a:schemeClr val="tx1">
                  <a:lumMod val="75000"/>
                  <a:lumOff val="25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8" name="Espaço Reservado para Conteúdo 2"/>
          <p:cNvSpPr txBox="1">
            <a:spLocks/>
          </p:cNvSpPr>
          <p:nvPr/>
        </p:nvSpPr>
        <p:spPr>
          <a:xfrm>
            <a:off x="558324" y="1075294"/>
            <a:ext cx="11075350" cy="454784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Digite seu texto aqui</a:t>
            </a:r>
          </a:p>
          <a:p>
            <a:endParaRPr lang="pt-BR" dirty="0">
              <a:solidFill>
                <a:schemeClr val="tx1">
                  <a:lumMod val="75000"/>
                  <a:lumOff val="2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7088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ângulo Arredondado 16"/>
          <p:cNvSpPr/>
          <p:nvPr/>
        </p:nvSpPr>
        <p:spPr>
          <a:xfrm>
            <a:off x="0" y="275894"/>
            <a:ext cx="12191999" cy="56197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6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introdução</a:t>
            </a:r>
          </a:p>
        </p:txBody>
      </p:sp>
      <p:sp>
        <p:nvSpPr>
          <p:cNvPr id="5" name="Retângulo Arredondado 4"/>
          <p:cNvSpPr/>
          <p:nvPr/>
        </p:nvSpPr>
        <p:spPr>
          <a:xfrm>
            <a:off x="10998200" y="6251755"/>
            <a:ext cx="1041400" cy="468417"/>
          </a:xfrm>
          <a:prstGeom prst="roundRect">
            <a:avLst>
              <a:gd name="adj" fmla="val 27613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03 | 08</a:t>
            </a:r>
            <a:endParaRPr lang="pt-BR" dirty="0">
              <a:solidFill>
                <a:schemeClr val="tx1">
                  <a:lumMod val="75000"/>
                  <a:lumOff val="2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558324" y="1075294"/>
            <a:ext cx="11075350" cy="454784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Digite seu texto aqui</a:t>
            </a:r>
          </a:p>
          <a:p>
            <a:endParaRPr lang="pt-BR" dirty="0">
              <a:solidFill>
                <a:schemeClr val="tx1">
                  <a:lumMod val="75000"/>
                  <a:lumOff val="2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7" name="Retângulo Arredondado 6"/>
          <p:cNvSpPr/>
          <p:nvPr/>
        </p:nvSpPr>
        <p:spPr>
          <a:xfrm>
            <a:off x="418742" y="240222"/>
            <a:ext cx="11528277" cy="492345"/>
          </a:xfrm>
          <a:prstGeom prst="roundRect">
            <a:avLst>
              <a:gd name="adj" fmla="val 5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objetivo(s) </a:t>
            </a:r>
            <a:r>
              <a:rPr lang="pt-BR" sz="4000" b="1" dirty="0" smtClean="0">
                <a:solidFill>
                  <a:srgbClr val="7455BD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da pesquisa</a:t>
            </a:r>
            <a:endParaRPr lang="pt-BR" sz="2800" b="1" dirty="0">
              <a:solidFill>
                <a:schemeClr val="tx1">
                  <a:lumMod val="75000"/>
                  <a:lumOff val="25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3365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ângulo Arredondado 16"/>
          <p:cNvSpPr/>
          <p:nvPr/>
        </p:nvSpPr>
        <p:spPr>
          <a:xfrm>
            <a:off x="0" y="275894"/>
            <a:ext cx="12191999" cy="56197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600" b="1" dirty="0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fundamentação teórica</a:t>
            </a:r>
            <a:endParaRPr lang="pt-BR" sz="3600" b="1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5" name="Retângulo Arredondado 4"/>
          <p:cNvSpPr/>
          <p:nvPr/>
        </p:nvSpPr>
        <p:spPr>
          <a:xfrm>
            <a:off x="10998200" y="6251755"/>
            <a:ext cx="1041400" cy="468417"/>
          </a:xfrm>
          <a:prstGeom prst="roundRect">
            <a:avLst>
              <a:gd name="adj" fmla="val 27613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04 | 08</a:t>
            </a:r>
            <a:endParaRPr lang="pt-BR" dirty="0">
              <a:solidFill>
                <a:schemeClr val="tx1">
                  <a:lumMod val="75000"/>
                  <a:lumOff val="2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6" name="Retângulo Arredondado 5"/>
          <p:cNvSpPr/>
          <p:nvPr/>
        </p:nvSpPr>
        <p:spPr>
          <a:xfrm>
            <a:off x="418742" y="240222"/>
            <a:ext cx="11528277" cy="492345"/>
          </a:xfrm>
          <a:prstGeom prst="roundRect">
            <a:avLst>
              <a:gd name="adj" fmla="val 5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fundamentação </a:t>
            </a:r>
            <a:r>
              <a:rPr lang="pt-BR" sz="4000" b="1" dirty="0" smtClean="0">
                <a:solidFill>
                  <a:srgbClr val="7455BD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teórica</a:t>
            </a:r>
            <a:endParaRPr lang="pt-BR" sz="2800" b="1" dirty="0">
              <a:solidFill>
                <a:schemeClr val="tx1">
                  <a:lumMod val="75000"/>
                  <a:lumOff val="25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558324" y="1075294"/>
            <a:ext cx="11075350" cy="454784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Digite seu texto aqui</a:t>
            </a:r>
          </a:p>
          <a:p>
            <a:endParaRPr lang="pt-BR" dirty="0">
              <a:solidFill>
                <a:schemeClr val="tx1">
                  <a:lumMod val="75000"/>
                  <a:lumOff val="2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9870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ângulo Arredondado 16"/>
          <p:cNvSpPr/>
          <p:nvPr/>
        </p:nvSpPr>
        <p:spPr>
          <a:xfrm>
            <a:off x="0" y="275894"/>
            <a:ext cx="12191999" cy="56197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600" b="1" dirty="0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metodologia</a:t>
            </a:r>
            <a:endParaRPr lang="pt-BR" sz="3600" b="1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5" name="Retângulo Arredondado 4"/>
          <p:cNvSpPr/>
          <p:nvPr/>
        </p:nvSpPr>
        <p:spPr>
          <a:xfrm>
            <a:off x="10998200" y="6251755"/>
            <a:ext cx="1041400" cy="468417"/>
          </a:xfrm>
          <a:prstGeom prst="roundRect">
            <a:avLst>
              <a:gd name="adj" fmla="val 27613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05 | 08</a:t>
            </a:r>
            <a:endParaRPr lang="pt-BR" dirty="0">
              <a:solidFill>
                <a:schemeClr val="tx1">
                  <a:lumMod val="75000"/>
                  <a:lumOff val="2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6" name="Retângulo Arredondado 5"/>
          <p:cNvSpPr/>
          <p:nvPr/>
        </p:nvSpPr>
        <p:spPr>
          <a:xfrm>
            <a:off x="418742" y="240222"/>
            <a:ext cx="11528277" cy="492345"/>
          </a:xfrm>
          <a:prstGeom prst="roundRect">
            <a:avLst>
              <a:gd name="adj" fmla="val 5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metodologia </a:t>
            </a:r>
            <a:r>
              <a:rPr lang="pt-BR" sz="4000" b="1" dirty="0" smtClean="0">
                <a:solidFill>
                  <a:srgbClr val="7455BD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da pesquisa</a:t>
            </a:r>
            <a:endParaRPr lang="pt-BR" sz="2800" b="1" dirty="0">
              <a:solidFill>
                <a:schemeClr val="tx1">
                  <a:lumMod val="75000"/>
                  <a:lumOff val="25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558324" y="1075294"/>
            <a:ext cx="11075350" cy="454784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Digite seu texto aqui</a:t>
            </a:r>
          </a:p>
          <a:p>
            <a:endParaRPr lang="pt-BR" dirty="0">
              <a:solidFill>
                <a:schemeClr val="tx1">
                  <a:lumMod val="75000"/>
                  <a:lumOff val="2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3373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ângulo Arredondado 16"/>
          <p:cNvSpPr/>
          <p:nvPr/>
        </p:nvSpPr>
        <p:spPr>
          <a:xfrm>
            <a:off x="0" y="275894"/>
            <a:ext cx="12191999" cy="56197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600" b="1" dirty="0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análise e interpretação dos resultados</a:t>
            </a:r>
            <a:endParaRPr lang="pt-BR" sz="3600" b="1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5" name="Retângulo Arredondado 4"/>
          <p:cNvSpPr/>
          <p:nvPr/>
        </p:nvSpPr>
        <p:spPr>
          <a:xfrm>
            <a:off x="10998200" y="6251755"/>
            <a:ext cx="1041400" cy="468417"/>
          </a:xfrm>
          <a:prstGeom prst="roundRect">
            <a:avLst>
              <a:gd name="adj" fmla="val 27613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06 | 08</a:t>
            </a:r>
            <a:endParaRPr lang="pt-BR" dirty="0">
              <a:solidFill>
                <a:schemeClr val="tx1">
                  <a:lumMod val="75000"/>
                  <a:lumOff val="2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6" name="Retângulo Arredondado 5"/>
          <p:cNvSpPr/>
          <p:nvPr/>
        </p:nvSpPr>
        <p:spPr>
          <a:xfrm>
            <a:off x="418742" y="240222"/>
            <a:ext cx="11528277" cy="492345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análise </a:t>
            </a:r>
            <a:r>
              <a:rPr lang="pt-BR" sz="4000" b="1" dirty="0" smtClean="0">
                <a:solidFill>
                  <a:srgbClr val="7455BD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e interpretação dos resultados</a:t>
            </a:r>
            <a:endParaRPr lang="pt-BR" sz="2800" b="1" dirty="0">
              <a:solidFill>
                <a:schemeClr val="tx1">
                  <a:lumMod val="75000"/>
                  <a:lumOff val="25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558324" y="1075294"/>
            <a:ext cx="11075350" cy="454784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Digite seu texto aqui</a:t>
            </a:r>
          </a:p>
          <a:p>
            <a:endParaRPr lang="pt-BR" dirty="0">
              <a:solidFill>
                <a:schemeClr val="tx1">
                  <a:lumMod val="75000"/>
                  <a:lumOff val="2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0774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ângulo Arredondado 16"/>
          <p:cNvSpPr/>
          <p:nvPr/>
        </p:nvSpPr>
        <p:spPr>
          <a:xfrm>
            <a:off x="0" y="275894"/>
            <a:ext cx="12191999" cy="56197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600" b="1" dirty="0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considerações finais</a:t>
            </a:r>
            <a:endParaRPr lang="pt-BR" sz="3600" b="1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5" name="Retângulo Arredondado 4"/>
          <p:cNvSpPr/>
          <p:nvPr/>
        </p:nvSpPr>
        <p:spPr>
          <a:xfrm>
            <a:off x="10998200" y="6251755"/>
            <a:ext cx="1041400" cy="468417"/>
          </a:xfrm>
          <a:prstGeom prst="roundRect">
            <a:avLst>
              <a:gd name="adj" fmla="val 27613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07 | 08</a:t>
            </a:r>
            <a:endParaRPr lang="pt-BR" dirty="0">
              <a:solidFill>
                <a:schemeClr val="tx1">
                  <a:lumMod val="75000"/>
                  <a:lumOff val="2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6" name="Retângulo Arredondado 5"/>
          <p:cNvSpPr/>
          <p:nvPr/>
        </p:nvSpPr>
        <p:spPr>
          <a:xfrm>
            <a:off x="418742" y="240222"/>
            <a:ext cx="11528277" cy="492345"/>
          </a:xfrm>
          <a:prstGeom prst="roundRect">
            <a:avLst>
              <a:gd name="adj" fmla="val 5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considerações </a:t>
            </a:r>
            <a:r>
              <a:rPr lang="pt-BR" sz="4000" b="1" dirty="0" smtClean="0">
                <a:solidFill>
                  <a:srgbClr val="7455BD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finais</a:t>
            </a:r>
            <a:endParaRPr lang="pt-BR" sz="2800" b="1" dirty="0">
              <a:solidFill>
                <a:schemeClr val="tx1">
                  <a:lumMod val="75000"/>
                  <a:lumOff val="25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558324" y="1075294"/>
            <a:ext cx="11075350" cy="454784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Digite seu texto aqui</a:t>
            </a:r>
          </a:p>
          <a:p>
            <a:endParaRPr lang="pt-BR" dirty="0">
              <a:solidFill>
                <a:schemeClr val="tx1">
                  <a:lumMod val="75000"/>
                  <a:lumOff val="2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10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ângulo Arredondado 16"/>
          <p:cNvSpPr/>
          <p:nvPr/>
        </p:nvSpPr>
        <p:spPr>
          <a:xfrm>
            <a:off x="0" y="275894"/>
            <a:ext cx="12191999" cy="56197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600" b="1" dirty="0" smtClean="0">
                <a:solidFill>
                  <a:schemeClr val="bg1"/>
                </a:solidFill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rPr>
              <a:t>referências</a:t>
            </a:r>
            <a:endParaRPr lang="pt-BR" sz="3600" b="1" dirty="0">
              <a:solidFill>
                <a:schemeClr val="bg1"/>
              </a:solidFill>
              <a:latin typeface="Arial" panose="020B0604020202020204" pitchFamily="34" charset="0"/>
              <a:ea typeface="Roboto Medium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5" name="Retângulo Arredondado 4"/>
          <p:cNvSpPr/>
          <p:nvPr/>
        </p:nvSpPr>
        <p:spPr>
          <a:xfrm>
            <a:off x="10998200" y="6251755"/>
            <a:ext cx="1041400" cy="468417"/>
          </a:xfrm>
          <a:prstGeom prst="roundRect">
            <a:avLst>
              <a:gd name="adj" fmla="val 27613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08 | 08</a:t>
            </a:r>
            <a:endParaRPr lang="pt-BR" dirty="0">
              <a:solidFill>
                <a:schemeClr val="tx1">
                  <a:lumMod val="75000"/>
                  <a:lumOff val="2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170916" y="1075294"/>
            <a:ext cx="11733376" cy="484694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Digite </a:t>
            </a:r>
            <a:r>
              <a:rPr lang="pt-BR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aqui as referências utilizadas nesta apresentação.</a:t>
            </a:r>
            <a:endParaRPr lang="pt-BR" sz="1800" dirty="0" smtClean="0">
              <a:solidFill>
                <a:schemeClr val="tx1">
                  <a:lumMod val="75000"/>
                  <a:lumOff val="25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6862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726</TotalTime>
  <Words>140</Words>
  <Application>Microsoft Office PowerPoint</Application>
  <PresentationFormat>Widescreen</PresentationFormat>
  <Paragraphs>49</Paragraphs>
  <Slides>10</Slides>
  <Notes>8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Roboto</vt:lpstr>
      <vt:lpstr>Roboto Medium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Nome Sobrenome  seuemail@uel.br  Nome Sobrenome  seuemail@uel.br  Nome Sobrenome  seuemail@uel.br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Eric Ferreira</dc:creator>
  <cp:lastModifiedBy>Eric Ferreira</cp:lastModifiedBy>
  <cp:revision>62</cp:revision>
  <dcterms:created xsi:type="dcterms:W3CDTF">2020-10-05T22:17:01Z</dcterms:created>
  <dcterms:modified xsi:type="dcterms:W3CDTF">2024-12-11T13:43:17Z</dcterms:modified>
</cp:coreProperties>
</file>