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60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B93"/>
    <a:srgbClr val="1F91D7"/>
    <a:srgbClr val="257ED0"/>
    <a:srgbClr val="014D98"/>
    <a:srgbClr val="2079CB"/>
    <a:srgbClr val="005FA3"/>
    <a:srgbClr val="1A7EAC"/>
    <a:srgbClr val="FFFFFF"/>
    <a:srgbClr val="0F8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1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7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E1ADD-47EA-47EE-811E-E476FCF08E5D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1C176-9ECA-4BBA-9167-94BC214D7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317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329D-8744-4C79-B4D7-69DB5EF612C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3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329D-8744-4C79-B4D7-69DB5EF612C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97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329D-8744-4C79-B4D7-69DB5EF612C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587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329D-8744-4C79-B4D7-69DB5EF612C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76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329D-8744-4C79-B4D7-69DB5EF612C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335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329D-8744-4C79-B4D7-69DB5EF612C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73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329D-8744-4C79-B4D7-69DB5EF612C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170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329D-8744-4C79-B4D7-69DB5EF612C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88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TÍTULO DO TRABALHO: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SUBTÍTULO (SE HOUVER)</a:t>
            </a:r>
            <a:endParaRPr lang="pt-BR" dirty="0"/>
          </a:p>
        </p:txBody>
      </p:sp>
      <p:pic>
        <p:nvPicPr>
          <p:cNvPr id="24" name="Imagem 23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1" name="CaixaDeTexto 10"/>
          <p:cNvSpPr txBox="1"/>
          <p:nvPr userDrawn="1"/>
        </p:nvSpPr>
        <p:spPr>
          <a:xfrm rot="16200000">
            <a:off x="10389994" y="51269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14" name="CaixaDeTexto 13"/>
          <p:cNvSpPr txBox="1"/>
          <p:nvPr userDrawn="1"/>
        </p:nvSpPr>
        <p:spPr>
          <a:xfrm rot="16200000">
            <a:off x="10192955" y="51269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58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Arredondado 5"/>
          <p:cNvSpPr/>
          <p:nvPr userDrawn="1"/>
        </p:nvSpPr>
        <p:spPr>
          <a:xfrm>
            <a:off x="673101" y="952500"/>
            <a:ext cx="10630699" cy="5041900"/>
          </a:xfrm>
          <a:prstGeom prst="roundRect">
            <a:avLst>
              <a:gd name="adj" fmla="val 11629"/>
            </a:avLst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 userDrawn="1"/>
        </p:nvSpPr>
        <p:spPr>
          <a:xfrm rot="16200000">
            <a:off x="10389995" y="14185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 rot="16200000">
            <a:off x="10192956" y="14185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3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Arredondado 5"/>
          <p:cNvSpPr/>
          <p:nvPr userDrawn="1"/>
        </p:nvSpPr>
        <p:spPr>
          <a:xfrm>
            <a:off x="673101" y="952500"/>
            <a:ext cx="10630699" cy="5041900"/>
          </a:xfrm>
          <a:prstGeom prst="roundRect">
            <a:avLst>
              <a:gd name="adj" fmla="val 11629"/>
            </a:avLst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 userDrawn="1"/>
        </p:nvSpPr>
        <p:spPr>
          <a:xfrm rot="16200000">
            <a:off x="10389995" y="14185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 rot="16200000">
            <a:off x="10192956" y="14185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2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Arredondado 5"/>
          <p:cNvSpPr/>
          <p:nvPr userDrawn="1"/>
        </p:nvSpPr>
        <p:spPr>
          <a:xfrm>
            <a:off x="673101" y="952500"/>
            <a:ext cx="10630699" cy="5041900"/>
          </a:xfrm>
          <a:prstGeom prst="roundRect">
            <a:avLst>
              <a:gd name="adj" fmla="val 11629"/>
            </a:avLst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 userDrawn="1"/>
        </p:nvSpPr>
        <p:spPr>
          <a:xfrm rot="16200000">
            <a:off x="10389995" y="14185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 rot="16200000">
            <a:off x="10192956" y="14185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Arredondado 5"/>
          <p:cNvSpPr/>
          <p:nvPr userDrawn="1"/>
        </p:nvSpPr>
        <p:spPr>
          <a:xfrm>
            <a:off x="673101" y="952500"/>
            <a:ext cx="10630699" cy="5041900"/>
          </a:xfrm>
          <a:prstGeom prst="roundRect">
            <a:avLst>
              <a:gd name="adj" fmla="val 11629"/>
            </a:avLst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 userDrawn="1"/>
        </p:nvSpPr>
        <p:spPr>
          <a:xfrm rot="16200000">
            <a:off x="10389995" y="14185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 rot="16200000">
            <a:off x="10192956" y="14185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0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487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18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270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22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67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58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2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940300" y="1270007"/>
            <a:ext cx="5910033" cy="2336799"/>
          </a:xfrm>
        </p:spPr>
        <p:txBody>
          <a:bodyPr>
            <a:noAutofit/>
          </a:bodyPr>
          <a:lstStyle>
            <a:lvl1pPr algn="r"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Nome Sobrenome </a:t>
            </a:r>
            <a:br>
              <a:rPr lang="pt-BR" dirty="0" smtClean="0"/>
            </a:br>
            <a:r>
              <a:rPr lang="pt-BR" dirty="0" smtClean="0"/>
              <a:t>seuemail@email.com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Nome Sobrenome </a:t>
            </a:r>
            <a:br>
              <a:rPr lang="pt-BR" dirty="0" smtClean="0"/>
            </a:br>
            <a:r>
              <a:rPr lang="pt-BR" dirty="0" smtClean="0"/>
              <a:t>seuemail@email.com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Nome Sobrenome </a:t>
            </a:r>
            <a:br>
              <a:rPr lang="pt-BR" dirty="0" smtClean="0"/>
            </a:br>
            <a:r>
              <a:rPr lang="pt-BR" dirty="0" smtClean="0"/>
              <a:t>seuemail@email.com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033" y="5671751"/>
            <a:ext cx="920986" cy="920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4492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Arredondado 5"/>
          <p:cNvSpPr/>
          <p:nvPr userDrawn="1"/>
        </p:nvSpPr>
        <p:spPr>
          <a:xfrm>
            <a:off x="673101" y="952500"/>
            <a:ext cx="10630699" cy="5041900"/>
          </a:xfrm>
          <a:prstGeom prst="roundRect">
            <a:avLst>
              <a:gd name="adj" fmla="val 11629"/>
            </a:avLst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 userDrawn="1"/>
        </p:nvSpPr>
        <p:spPr>
          <a:xfrm rot="16200000">
            <a:off x="10389995" y="14185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 rot="16200000">
            <a:off x="10192956" y="14185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8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Arredondado 5"/>
          <p:cNvSpPr/>
          <p:nvPr userDrawn="1"/>
        </p:nvSpPr>
        <p:spPr>
          <a:xfrm>
            <a:off x="673101" y="952500"/>
            <a:ext cx="10630699" cy="5041900"/>
          </a:xfrm>
          <a:prstGeom prst="roundRect">
            <a:avLst>
              <a:gd name="adj" fmla="val 11629"/>
            </a:avLst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 userDrawn="1"/>
        </p:nvSpPr>
        <p:spPr>
          <a:xfrm rot="16200000">
            <a:off x="10389995" y="14185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 rot="16200000">
            <a:off x="10192956" y="14185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0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Arredondado 5"/>
          <p:cNvSpPr/>
          <p:nvPr userDrawn="1"/>
        </p:nvSpPr>
        <p:spPr>
          <a:xfrm>
            <a:off x="673101" y="952500"/>
            <a:ext cx="10630699" cy="5041900"/>
          </a:xfrm>
          <a:prstGeom prst="roundRect">
            <a:avLst>
              <a:gd name="adj" fmla="val 11629"/>
            </a:avLst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 userDrawn="1"/>
        </p:nvSpPr>
        <p:spPr>
          <a:xfrm rot="16200000">
            <a:off x="10389995" y="14185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 rot="16200000">
            <a:off x="10192956" y="14185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18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Arredondado 5"/>
          <p:cNvSpPr/>
          <p:nvPr userDrawn="1"/>
        </p:nvSpPr>
        <p:spPr>
          <a:xfrm>
            <a:off x="673101" y="952500"/>
            <a:ext cx="10630699" cy="5041900"/>
          </a:xfrm>
          <a:prstGeom prst="roundRect">
            <a:avLst>
              <a:gd name="adj" fmla="val 11629"/>
            </a:avLst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 userDrawn="1"/>
        </p:nvSpPr>
        <p:spPr>
          <a:xfrm rot="16200000">
            <a:off x="10389995" y="1418594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Universidade Estadual de Londrina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 rot="16200000">
            <a:off x="10192956" y="1418593"/>
            <a:ext cx="2877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 à 25 de ABRIL DE 2024</a:t>
            </a:r>
            <a:endParaRPr lang="pt-BR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2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E5A7E-6228-4ACF-9F1B-D1966ED9378A}" type="datetimeFigureOut">
              <a:rPr lang="pt-BR" smtClean="0"/>
              <a:t>01/03/2024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BC324-C1B5-4AA9-9EC4-6594D714F5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66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56" r:id="rId14"/>
    <p:sldLayoutId id="2147483657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99448" y="3993073"/>
            <a:ext cx="5593104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Completo do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 Completo do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Autor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Completo do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pPr algn="ctr">
              <a:lnSpc>
                <a:spcPct val="120000"/>
              </a:lnSpc>
            </a:pP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ORIENTADOR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Prof. Dr. Nome do Professor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Arredondado 6"/>
          <p:cNvSpPr/>
          <p:nvPr/>
        </p:nvSpPr>
        <p:spPr>
          <a:xfrm>
            <a:off x="0" y="2358513"/>
            <a:ext cx="12192000" cy="1162406"/>
          </a:xfrm>
          <a:prstGeom prst="roundRect">
            <a:avLst>
              <a:gd name="adj" fmla="val 750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TÍTULO DO TRABALHO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 (SE HOUVER</a:t>
            </a:r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Nome Sobrenome </a:t>
            </a:r>
            <a:br>
              <a:rPr lang="pt-BR" dirty="0"/>
            </a:br>
            <a:r>
              <a:rPr lang="pt-BR" dirty="0"/>
              <a:t>seuemail@email.com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Nome Sobrenome </a:t>
            </a:r>
            <a:br>
              <a:rPr lang="pt-BR" dirty="0"/>
            </a:br>
            <a:r>
              <a:rPr lang="pt-BR" dirty="0"/>
              <a:t>seuemail@email.com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Nome Sobrenome </a:t>
            </a:r>
            <a:br>
              <a:rPr lang="pt-BR" dirty="0"/>
            </a:br>
            <a:r>
              <a:rPr lang="pt-BR" dirty="0"/>
              <a:t>seuemail@email.com</a:t>
            </a:r>
          </a:p>
        </p:txBody>
      </p:sp>
    </p:spTree>
    <p:extLst>
      <p:ext uri="{BB962C8B-B14F-4D97-AF65-F5344CB8AC3E}">
        <p14:creationId xmlns:p14="http://schemas.microsoft.com/office/powerpoint/2010/main" val="33542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/>
          <p:cNvSpPr/>
          <p:nvPr/>
        </p:nvSpPr>
        <p:spPr>
          <a:xfrm>
            <a:off x="0" y="275894"/>
            <a:ext cx="12191999" cy="561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introdução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tângulo Arredondado 32"/>
          <p:cNvSpPr/>
          <p:nvPr/>
        </p:nvSpPr>
        <p:spPr>
          <a:xfrm>
            <a:off x="10998200" y="6251755"/>
            <a:ext cx="1041400" cy="4684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01 / 08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863600" y="1041401"/>
            <a:ext cx="103759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Digite seu texto aqui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/>
          <p:cNvSpPr/>
          <p:nvPr/>
        </p:nvSpPr>
        <p:spPr>
          <a:xfrm>
            <a:off x="0" y="275894"/>
            <a:ext cx="12191999" cy="561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questão de pesquisa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tângulo Arredondado 32"/>
          <p:cNvSpPr/>
          <p:nvPr/>
        </p:nvSpPr>
        <p:spPr>
          <a:xfrm>
            <a:off x="10998200" y="6251755"/>
            <a:ext cx="1041400" cy="4684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02 / 08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863600" y="1041401"/>
            <a:ext cx="103759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Digite seu texto aqui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/>
          <p:cNvSpPr/>
          <p:nvPr/>
        </p:nvSpPr>
        <p:spPr>
          <a:xfrm>
            <a:off x="0" y="275894"/>
            <a:ext cx="12191999" cy="561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objetivo(s)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tângulo Arredondado 32"/>
          <p:cNvSpPr/>
          <p:nvPr/>
        </p:nvSpPr>
        <p:spPr>
          <a:xfrm>
            <a:off x="10998200" y="6251755"/>
            <a:ext cx="1041400" cy="4684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03 / 08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863600" y="1041401"/>
            <a:ext cx="103759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Digite seu texto aqui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/>
          <p:cNvSpPr/>
          <p:nvPr/>
        </p:nvSpPr>
        <p:spPr>
          <a:xfrm>
            <a:off x="0" y="275894"/>
            <a:ext cx="12191999" cy="561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fundamentação teórica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tângulo Arredondado 32"/>
          <p:cNvSpPr/>
          <p:nvPr/>
        </p:nvSpPr>
        <p:spPr>
          <a:xfrm>
            <a:off x="10998200" y="6251755"/>
            <a:ext cx="1041400" cy="4684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04 / 08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863600" y="1041401"/>
            <a:ext cx="103759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Digite seu texto aqui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/>
          <p:cNvSpPr/>
          <p:nvPr/>
        </p:nvSpPr>
        <p:spPr>
          <a:xfrm>
            <a:off x="0" y="275894"/>
            <a:ext cx="12191999" cy="561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metodologia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tângulo Arredondado 32"/>
          <p:cNvSpPr/>
          <p:nvPr/>
        </p:nvSpPr>
        <p:spPr>
          <a:xfrm>
            <a:off x="10998200" y="6251755"/>
            <a:ext cx="1041400" cy="4684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05 / 08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863600" y="1041401"/>
            <a:ext cx="103759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Digite seu texto aqui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/>
          <p:cNvSpPr/>
          <p:nvPr/>
        </p:nvSpPr>
        <p:spPr>
          <a:xfrm>
            <a:off x="0" y="275894"/>
            <a:ext cx="12191999" cy="561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análise e interpretação dos resultados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tângulo Arredondado 32"/>
          <p:cNvSpPr/>
          <p:nvPr/>
        </p:nvSpPr>
        <p:spPr>
          <a:xfrm>
            <a:off x="10998200" y="6251755"/>
            <a:ext cx="1041400" cy="4684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06 / 08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863600" y="1041401"/>
            <a:ext cx="103759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Digite seu texto aqui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/>
          <p:cNvSpPr/>
          <p:nvPr/>
        </p:nvSpPr>
        <p:spPr>
          <a:xfrm>
            <a:off x="0" y="275894"/>
            <a:ext cx="12191999" cy="561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considerações finais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tângulo Arredondado 32"/>
          <p:cNvSpPr/>
          <p:nvPr/>
        </p:nvSpPr>
        <p:spPr>
          <a:xfrm>
            <a:off x="10998200" y="6251755"/>
            <a:ext cx="1041400" cy="4684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07 / 08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863600" y="1041401"/>
            <a:ext cx="103759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Digite seu texto aqui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/>
          <p:cNvSpPr/>
          <p:nvPr/>
        </p:nvSpPr>
        <p:spPr>
          <a:xfrm>
            <a:off x="0" y="275894"/>
            <a:ext cx="12191999" cy="561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referências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Retângulo Arredondado 32"/>
          <p:cNvSpPr/>
          <p:nvPr/>
        </p:nvSpPr>
        <p:spPr>
          <a:xfrm>
            <a:off x="10998200" y="6251755"/>
            <a:ext cx="1041400" cy="4684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08 / 08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863600" y="1041401"/>
            <a:ext cx="103759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 aqui as referências utilizadas nos slides.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6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119</Words>
  <Application>Microsoft Office PowerPoint</Application>
  <PresentationFormat>Widescreen</PresentationFormat>
  <Paragraphs>42</Paragraphs>
  <Slides>10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Roboto</vt:lpstr>
      <vt:lpstr>Roboto Black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Nome Sobrenome  seuemail@email.com  Nome Sobrenome  seuemail@email.com  Nome Sobrenome  seuemail@email.com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Eric Ferreira</dc:creator>
  <cp:lastModifiedBy>Eric Ferreira</cp:lastModifiedBy>
  <cp:revision>51</cp:revision>
  <dcterms:created xsi:type="dcterms:W3CDTF">2020-10-05T22:17:01Z</dcterms:created>
  <dcterms:modified xsi:type="dcterms:W3CDTF">2024-03-01T18:30:08Z</dcterms:modified>
</cp:coreProperties>
</file>