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B93"/>
    <a:srgbClr val="1F91D7"/>
    <a:srgbClr val="257ED0"/>
    <a:srgbClr val="014D98"/>
    <a:srgbClr val="2079CB"/>
    <a:srgbClr val="005FA3"/>
    <a:srgbClr val="1A7EAC"/>
    <a:srgbClr val="FFFFFF"/>
    <a:srgbClr val="0F8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412" autoAdjust="0"/>
    <p:restoredTop sz="94660"/>
  </p:normalViewPr>
  <p:slideViewPr>
    <p:cSldViewPr snapToGrid="0">
      <p:cViewPr>
        <p:scale>
          <a:sx n="75" d="100"/>
          <a:sy n="75" d="100"/>
        </p:scale>
        <p:origin x="78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TÍTULO DO TRABALHO: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SUBTÍTULO (SE HOUVER)</a:t>
            </a:r>
            <a:endParaRPr lang="pt-BR" dirty="0"/>
          </a:p>
        </p:txBody>
      </p:sp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54" y="5880878"/>
            <a:ext cx="878846" cy="8788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42" y="1711151"/>
            <a:ext cx="3435699" cy="3435699"/>
          </a:xfrm>
          <a:prstGeom prst="rect">
            <a:avLst/>
          </a:prstGeom>
        </p:spPr>
      </p:pic>
      <p:cxnSp>
        <p:nvCxnSpPr>
          <p:cNvPr id="25" name="Conector reto 24"/>
          <p:cNvCxnSpPr/>
          <p:nvPr userDrawn="1"/>
        </p:nvCxnSpPr>
        <p:spPr>
          <a:xfrm>
            <a:off x="740412" y="5880878"/>
            <a:ext cx="107111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65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18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27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edondar Retângulo no Mesmo Canto Lateral 5"/>
          <p:cNvSpPr/>
          <p:nvPr userDrawn="1"/>
        </p:nvSpPr>
        <p:spPr>
          <a:xfrm>
            <a:off x="951244" y="1329808"/>
            <a:ext cx="10289512" cy="4847155"/>
          </a:xfrm>
          <a:prstGeom prst="round2SameRect">
            <a:avLst>
              <a:gd name="adj1" fmla="val 0"/>
              <a:gd name="adj2" fmla="val 80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/>
          <p:cNvSpPr/>
          <p:nvPr userDrawn="1"/>
        </p:nvSpPr>
        <p:spPr>
          <a:xfrm rot="5400000">
            <a:off x="2656685" y="453761"/>
            <a:ext cx="6878631" cy="5929848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no Mesmo Canto Lateral 10"/>
          <p:cNvSpPr/>
          <p:nvPr userDrawn="1"/>
        </p:nvSpPr>
        <p:spPr>
          <a:xfrm>
            <a:off x="951244" y="365125"/>
            <a:ext cx="10289512" cy="872532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5822" y="365125"/>
            <a:ext cx="9880356" cy="93027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F91D7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5822" y="1295400"/>
            <a:ext cx="9880357" cy="4720711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1155784" y="6235185"/>
            <a:ext cx="365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02 a 05 de Maio, </a:t>
            </a:r>
            <a:r>
              <a:rPr lang="pt-BR" dirty="0" smtClean="0">
                <a:solidFill>
                  <a:srgbClr val="FFFFFF"/>
                </a:solidFill>
              </a:rPr>
              <a:t>2023 – Londrina/PR</a:t>
            </a:r>
            <a:endParaRPr lang="pt-BR" dirty="0">
              <a:solidFill>
                <a:srgbClr val="FFFFFF"/>
              </a:solidFill>
            </a:endParaRPr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1142307" y="6638925"/>
            <a:ext cx="9920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7"/>
          <p:cNvSpPr/>
          <p:nvPr userDrawn="1"/>
        </p:nvSpPr>
        <p:spPr>
          <a:xfrm rot="5400000">
            <a:off x="11438159" y="6019064"/>
            <a:ext cx="408946" cy="830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/>
          <p:cNvSpPr/>
          <p:nvPr userDrawn="1"/>
        </p:nvSpPr>
        <p:spPr>
          <a:xfrm rot="5400000">
            <a:off x="11409644" y="53867"/>
            <a:ext cx="1954407" cy="1684832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/>
          <p:cNvSpPr/>
          <p:nvPr userDrawn="1"/>
        </p:nvSpPr>
        <p:spPr>
          <a:xfrm rot="5400000">
            <a:off x="-800032" y="-1170623"/>
            <a:ext cx="1954407" cy="1684832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" y="5735197"/>
            <a:ext cx="989358" cy="989358"/>
          </a:xfrm>
          <a:prstGeom prst="rect">
            <a:avLst/>
          </a:prstGeom>
        </p:spPr>
      </p:pic>
      <p:cxnSp>
        <p:nvCxnSpPr>
          <p:cNvPr id="23" name="Conector reto 22"/>
          <p:cNvCxnSpPr/>
          <p:nvPr userDrawn="1"/>
        </p:nvCxnSpPr>
        <p:spPr>
          <a:xfrm>
            <a:off x="11722100" y="241300"/>
            <a:ext cx="0" cy="4279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 userDrawn="1"/>
        </p:nvCxnSpPr>
        <p:spPr>
          <a:xfrm>
            <a:off x="11887200" y="1625600"/>
            <a:ext cx="0" cy="4279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 userDrawn="1"/>
        </p:nvCxnSpPr>
        <p:spPr>
          <a:xfrm flipH="1">
            <a:off x="11448422" y="4212711"/>
            <a:ext cx="438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 userDrawn="1"/>
        </p:nvCxnSpPr>
        <p:spPr>
          <a:xfrm flipH="1">
            <a:off x="11619244" y="3996811"/>
            <a:ext cx="438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3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edondar Retângulo no Mesmo Canto Lateral 5"/>
          <p:cNvSpPr/>
          <p:nvPr userDrawn="1"/>
        </p:nvSpPr>
        <p:spPr>
          <a:xfrm>
            <a:off x="951244" y="1329808"/>
            <a:ext cx="10289512" cy="4847155"/>
          </a:xfrm>
          <a:prstGeom prst="round2SameRect">
            <a:avLst>
              <a:gd name="adj1" fmla="val 0"/>
              <a:gd name="adj2" fmla="val 80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/>
          <p:cNvSpPr/>
          <p:nvPr userDrawn="1"/>
        </p:nvSpPr>
        <p:spPr>
          <a:xfrm rot="5400000">
            <a:off x="5163552" y="2537082"/>
            <a:ext cx="1864896" cy="5929848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no Mesmo Canto Lateral 10"/>
          <p:cNvSpPr/>
          <p:nvPr userDrawn="1"/>
        </p:nvSpPr>
        <p:spPr>
          <a:xfrm>
            <a:off x="951244" y="365125"/>
            <a:ext cx="10289512" cy="872532"/>
          </a:xfrm>
          <a:prstGeom prst="round2SameRect">
            <a:avLst/>
          </a:prstGeom>
          <a:solidFill>
            <a:srgbClr val="1F91D7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5822" y="365125"/>
            <a:ext cx="9880356" cy="93027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5822" y="1295400"/>
            <a:ext cx="9880357" cy="4720711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1155784" y="6235185"/>
            <a:ext cx="365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02 a 05 de Maio, </a:t>
            </a:r>
            <a:r>
              <a:rPr lang="pt-BR" dirty="0" smtClean="0">
                <a:solidFill>
                  <a:srgbClr val="FFFFFF"/>
                </a:solidFill>
              </a:rPr>
              <a:t>2023 – Londrina/PR</a:t>
            </a:r>
            <a:endParaRPr lang="pt-BR" dirty="0">
              <a:solidFill>
                <a:srgbClr val="FFFFFF"/>
              </a:solidFill>
            </a:endParaRPr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1142307" y="6638925"/>
            <a:ext cx="9920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7"/>
          <p:cNvSpPr/>
          <p:nvPr userDrawn="1"/>
        </p:nvSpPr>
        <p:spPr>
          <a:xfrm rot="5400000">
            <a:off x="11438159" y="6019064"/>
            <a:ext cx="408946" cy="830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/>
          <p:cNvSpPr/>
          <p:nvPr userDrawn="1"/>
        </p:nvSpPr>
        <p:spPr>
          <a:xfrm rot="5400000">
            <a:off x="11409644" y="53867"/>
            <a:ext cx="1954407" cy="1684832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/>
          <p:cNvSpPr/>
          <p:nvPr userDrawn="1"/>
        </p:nvSpPr>
        <p:spPr>
          <a:xfrm rot="5400000">
            <a:off x="-800032" y="-1170623"/>
            <a:ext cx="1954407" cy="1684832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" y="5735197"/>
            <a:ext cx="989358" cy="989358"/>
          </a:xfrm>
          <a:prstGeom prst="rect">
            <a:avLst/>
          </a:prstGeom>
        </p:spPr>
      </p:pic>
      <p:cxnSp>
        <p:nvCxnSpPr>
          <p:cNvPr id="14" name="Conector reto 13"/>
          <p:cNvCxnSpPr/>
          <p:nvPr userDrawn="1"/>
        </p:nvCxnSpPr>
        <p:spPr>
          <a:xfrm>
            <a:off x="11722100" y="241300"/>
            <a:ext cx="0" cy="4279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11887200" y="1625600"/>
            <a:ext cx="0" cy="4279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 userDrawn="1"/>
        </p:nvCxnSpPr>
        <p:spPr>
          <a:xfrm flipH="1">
            <a:off x="11448422" y="4212711"/>
            <a:ext cx="438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 userDrawn="1"/>
        </p:nvCxnSpPr>
        <p:spPr>
          <a:xfrm flipH="1">
            <a:off x="11619244" y="3996811"/>
            <a:ext cx="438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43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67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2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58114" y="997615"/>
            <a:ext cx="6820419" cy="3272325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Nome Sobrenome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seuemail@email.com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Nome Sobrenome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seuemail@email.com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Nome Sobrenome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seuemail@email.com</a:t>
            </a:r>
            <a:endParaRPr lang="pt-BR" dirty="0" smtClean="0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1058115" y="4855225"/>
            <a:ext cx="6137744" cy="81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OBRIGADO(A)!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33" y="5671751"/>
            <a:ext cx="920986" cy="92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42" y="1711151"/>
            <a:ext cx="3435699" cy="3435699"/>
          </a:xfrm>
          <a:prstGeom prst="rect">
            <a:avLst/>
          </a:prstGeom>
        </p:spPr>
      </p:pic>
      <p:sp>
        <p:nvSpPr>
          <p:cNvPr id="10" name="Hexágono 9"/>
          <p:cNvSpPr/>
          <p:nvPr userDrawn="1"/>
        </p:nvSpPr>
        <p:spPr>
          <a:xfrm rot="5400000">
            <a:off x="-751906" y="6015584"/>
            <a:ext cx="1954407" cy="1684832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Hexágono 10"/>
          <p:cNvSpPr/>
          <p:nvPr userDrawn="1"/>
        </p:nvSpPr>
        <p:spPr>
          <a:xfrm rot="5400000">
            <a:off x="10982816" y="-974741"/>
            <a:ext cx="1954407" cy="1684832"/>
          </a:xfrm>
          <a:prstGeom prst="hexagon">
            <a:avLst>
              <a:gd name="adj" fmla="val 33569"/>
              <a:gd name="vf" fmla="val 115470"/>
            </a:avLst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92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6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48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5A7E-6228-4ACF-9F1B-D1966ED9378A}" type="datetimeFigureOut">
              <a:rPr lang="pt-BR" smtClean="0"/>
              <a:t>06/01/2023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BC324-C1B5-4AA9-9EC4-6594D714F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66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/>
          <p:cNvSpPr txBox="1">
            <a:spLocks/>
          </p:cNvSpPr>
          <p:nvPr/>
        </p:nvSpPr>
        <p:spPr>
          <a:xfrm>
            <a:off x="698500" y="3413915"/>
            <a:ext cx="6740597" cy="2383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AUTORES	</a:t>
            </a:r>
          </a:p>
          <a:p>
            <a:pPr algn="l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 do Primeiro Autor</a:t>
            </a:r>
          </a:p>
          <a:p>
            <a:pPr algn="l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 do Segundo Autor</a:t>
            </a:r>
          </a:p>
          <a:p>
            <a:pPr algn="l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 do Terceiro Autor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pt-B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ORIENTADOR</a:t>
            </a:r>
          </a:p>
          <a:p>
            <a:pPr algn="l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Prof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Dr. Nome do Professor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698500" y="1927507"/>
            <a:ext cx="6416009" cy="127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TÍTULO DO TRABALHO </a:t>
            </a:r>
            <a:r>
              <a:rPr lang="pt-BR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pt-BR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(SE HOUVER)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1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Nome Sobrenome </a:t>
            </a:r>
            <a:br>
              <a:rPr lang="pt-BR" dirty="0"/>
            </a:br>
            <a:r>
              <a:rPr lang="pt-BR" dirty="0"/>
              <a:t>seuemail@email.com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Nome Sobrenome </a:t>
            </a:r>
            <a:br>
              <a:rPr lang="pt-BR" dirty="0"/>
            </a:br>
            <a:r>
              <a:rPr lang="pt-BR" dirty="0"/>
              <a:t>seuemail@email.com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Nome Sobrenome </a:t>
            </a:r>
            <a:br>
              <a:rPr lang="pt-BR" dirty="0"/>
            </a:br>
            <a:r>
              <a:rPr lang="pt-BR" dirty="0"/>
              <a:t>seuemail@email.com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42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3600" b="0" dirty="0" smtClean="0">
                <a:solidFill>
                  <a:srgbClr val="1F91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INTRODUÇÃO</a:t>
            </a:r>
            <a:endParaRPr lang="pt-BR" sz="3600" b="0" dirty="0">
              <a:solidFill>
                <a:srgbClr val="1F91D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seu texto aqui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20627" y="6257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14D98"/>
                </a:solidFill>
              </a:rPr>
              <a:t>01 / 08</a:t>
            </a:r>
            <a:endParaRPr lang="pt-BR" b="1" dirty="0">
              <a:solidFill>
                <a:srgbClr val="014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DE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20627" y="6257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14D98"/>
                </a:solidFill>
              </a:rPr>
              <a:t>02 </a:t>
            </a:r>
            <a:r>
              <a:rPr lang="pt-BR" b="1" dirty="0" smtClean="0">
                <a:solidFill>
                  <a:srgbClr val="014D98"/>
                </a:solidFill>
              </a:rPr>
              <a:t>/ 08</a:t>
            </a:r>
            <a:endParaRPr lang="pt-BR" b="1" dirty="0">
              <a:solidFill>
                <a:srgbClr val="014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9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OBJETIVO(S)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20627" y="6257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14D98"/>
                </a:solidFill>
              </a:rPr>
              <a:t>03 </a:t>
            </a:r>
            <a:r>
              <a:rPr lang="pt-BR" b="1" dirty="0" smtClean="0">
                <a:solidFill>
                  <a:srgbClr val="014D98"/>
                </a:solidFill>
              </a:rPr>
              <a:t>/ 08</a:t>
            </a:r>
            <a:endParaRPr lang="pt-BR" b="1" dirty="0">
              <a:solidFill>
                <a:srgbClr val="014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6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FUNDAMENTAÇÃO TEÓRICA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20627" y="6257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14D98"/>
                </a:solidFill>
              </a:rPr>
              <a:t>04 </a:t>
            </a:r>
            <a:r>
              <a:rPr lang="pt-BR" b="1" dirty="0" smtClean="0">
                <a:solidFill>
                  <a:srgbClr val="014D98"/>
                </a:solidFill>
              </a:rPr>
              <a:t>/ 08</a:t>
            </a:r>
            <a:endParaRPr lang="pt-BR" b="1" dirty="0">
              <a:solidFill>
                <a:srgbClr val="014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4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20627" y="6257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14D98"/>
                </a:solidFill>
              </a:rPr>
              <a:t>05 </a:t>
            </a:r>
            <a:r>
              <a:rPr lang="pt-BR" b="1" dirty="0" smtClean="0">
                <a:solidFill>
                  <a:srgbClr val="014D98"/>
                </a:solidFill>
              </a:rPr>
              <a:t>/ 08</a:t>
            </a:r>
            <a:endParaRPr lang="pt-BR" b="1" dirty="0">
              <a:solidFill>
                <a:srgbClr val="014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5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ANÁLISE E INTERPRETAÇÃO DOS DADOS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20627" y="6257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14D98"/>
                </a:solidFill>
              </a:rPr>
              <a:t>06 </a:t>
            </a:r>
            <a:r>
              <a:rPr lang="pt-BR" b="1" dirty="0" smtClean="0">
                <a:solidFill>
                  <a:srgbClr val="014D98"/>
                </a:solidFill>
              </a:rPr>
              <a:t>/ 08</a:t>
            </a:r>
            <a:endParaRPr lang="pt-BR" b="1" dirty="0">
              <a:solidFill>
                <a:srgbClr val="014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CONSIDERAÇÕES FINAIS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20627" y="6257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14D98"/>
                </a:solidFill>
              </a:rPr>
              <a:t>07 </a:t>
            </a:r>
            <a:r>
              <a:rPr lang="pt-BR" b="1" dirty="0" smtClean="0">
                <a:solidFill>
                  <a:srgbClr val="014D98"/>
                </a:solidFill>
              </a:rPr>
              <a:t>/ 08</a:t>
            </a:r>
            <a:endParaRPr lang="pt-BR" b="1" dirty="0">
              <a:solidFill>
                <a:srgbClr val="014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920627" y="6257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14D98"/>
                </a:solidFill>
              </a:rPr>
              <a:t>08 </a:t>
            </a:r>
            <a:r>
              <a:rPr lang="pt-BR" b="1" dirty="0" smtClean="0">
                <a:solidFill>
                  <a:srgbClr val="014D98"/>
                </a:solidFill>
              </a:rPr>
              <a:t>/ 08</a:t>
            </a:r>
            <a:endParaRPr lang="pt-BR" b="1" dirty="0">
              <a:solidFill>
                <a:srgbClr val="014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5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51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Open Sans</vt:lpstr>
      <vt:lpstr>Tema do Office</vt:lpstr>
      <vt:lpstr>Apresentação do PowerPoint</vt:lpstr>
      <vt:lpstr>INTRODUÇÃO</vt:lpstr>
      <vt:lpstr>QUESTÃO DE PESQUISA</vt:lpstr>
      <vt:lpstr>OBJETIVO(S)</vt:lpstr>
      <vt:lpstr>FUNDAMENTAÇÃO TEÓRICA</vt:lpstr>
      <vt:lpstr>METODOLOGIA</vt:lpstr>
      <vt:lpstr>ANÁLISE E INTERPRETAÇÃO DOS DADOS</vt:lpstr>
      <vt:lpstr>CONSIDERAÇÕES FINAIS</vt:lpstr>
      <vt:lpstr>REFERÊNCIAS</vt:lpstr>
      <vt:lpstr>Nome Sobrenome  seuemail@email.com  Nome Sobrenome  seuemail@email.com  Nome Sobrenome  seuemail@email.com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 Ferreira</dc:creator>
  <cp:lastModifiedBy>Eric Ferreira</cp:lastModifiedBy>
  <cp:revision>42</cp:revision>
  <dcterms:created xsi:type="dcterms:W3CDTF">2020-10-05T22:17:01Z</dcterms:created>
  <dcterms:modified xsi:type="dcterms:W3CDTF">2023-01-06T21:50:31Z</dcterms:modified>
</cp:coreProperties>
</file>