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0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1F390-2E22-C128-4A3F-C7C858689313}" v="6" dt="2026-05-04T23:25:17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488834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34550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8E86B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5" name="Imagem 34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8EB706AD-CDEF-5B59-BA33-4913B236AD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" t="57181" r="-235" b="28634"/>
          <a:stretch>
            <a:fillRect/>
          </a:stretch>
        </p:blipFill>
        <p:spPr>
          <a:xfrm>
            <a:off x="-47662" y="10214"/>
            <a:ext cx="32437619" cy="6125768"/>
          </a:xfrm>
          <a:prstGeom prst="rect">
            <a:avLst/>
          </a:prstGeom>
        </p:spPr>
      </p:pic>
      <p:sp>
        <p:nvSpPr>
          <p:cNvPr id="64" name="Google Shape;86;p5">
            <a:extLst>
              <a:ext uri="{FF2B5EF4-FFF2-40B4-BE49-F238E27FC236}">
                <a16:creationId xmlns:a16="http://schemas.microsoft.com/office/drawing/2014/main" id="{56AB9C8B-3136-C332-C7B8-5D9C89E488A5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96;p5">
            <a:extLst>
              <a:ext uri="{FF2B5EF4-FFF2-40B4-BE49-F238E27FC236}">
                <a16:creationId xmlns:a16="http://schemas.microsoft.com/office/drawing/2014/main" id="{FC6E09F2-7D31-DA6A-52A4-B475FA0E1C49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96;p5">
            <a:extLst>
              <a:ext uri="{FF2B5EF4-FFF2-40B4-BE49-F238E27FC236}">
                <a16:creationId xmlns:a16="http://schemas.microsoft.com/office/drawing/2014/main" id="{4EB331D6-F737-A398-4B1B-01A85C600E4C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96;p5">
            <a:extLst>
              <a:ext uri="{FF2B5EF4-FFF2-40B4-BE49-F238E27FC236}">
                <a16:creationId xmlns:a16="http://schemas.microsoft.com/office/drawing/2014/main" id="{CFB6FB4C-E01C-7C87-D6DD-7CE94EF72E60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96;p5">
            <a:extLst>
              <a:ext uri="{FF2B5EF4-FFF2-40B4-BE49-F238E27FC236}">
                <a16:creationId xmlns:a16="http://schemas.microsoft.com/office/drawing/2014/main" id="{912FB20D-0CC3-7D3C-92E5-9C27AA60D6FA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100;p5">
            <a:extLst>
              <a:ext uri="{FF2B5EF4-FFF2-40B4-BE49-F238E27FC236}">
                <a16:creationId xmlns:a16="http://schemas.microsoft.com/office/drawing/2014/main" id="{90AD18EE-D31A-2444-58BF-9D471CC0932D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101;p5">
            <a:extLst>
              <a:ext uri="{FF2B5EF4-FFF2-40B4-BE49-F238E27FC236}">
                <a16:creationId xmlns:a16="http://schemas.microsoft.com/office/drawing/2014/main" id="{42541F9B-2F53-D440-E2E9-66C54D004995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87;p5">
            <a:extLst>
              <a:ext uri="{FF2B5EF4-FFF2-40B4-BE49-F238E27FC236}">
                <a16:creationId xmlns:a16="http://schemas.microsoft.com/office/drawing/2014/main" id="{5754AA48-C158-3B81-9C61-D3D173A43679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48</cp:revision>
  <dcterms:created xsi:type="dcterms:W3CDTF">2006-08-16T00:00:00Z</dcterms:created>
  <dcterms:modified xsi:type="dcterms:W3CDTF">2026-05-04T23:25:44Z</dcterms:modified>
  <dc:identifier>DAHIEnRuff8</dc:identifier>
</cp:coreProperties>
</file>