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85A92-A2D4-8B94-C28E-4D026C2E6D2B}" v="6" dt="2026-05-04T23:17:44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519150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04234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52638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03555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2" name="Imagem 31">
            <a:extLst>
              <a:ext uri="{FF2B5EF4-FFF2-40B4-BE49-F238E27FC236}">
                <a16:creationId xmlns:a16="http://schemas.microsoft.com/office/drawing/2014/main" id="{EC11079C-2CB0-8590-4611-D10610E848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31" b="86008"/>
          <a:stretch>
            <a:fillRect/>
          </a:stretch>
        </p:blipFill>
        <p:spPr>
          <a:xfrm>
            <a:off x="3571" y="0"/>
            <a:ext cx="32433149" cy="6042850"/>
          </a:xfrm>
          <a:prstGeom prst="rect">
            <a:avLst/>
          </a:prstGeom>
        </p:spPr>
      </p:pic>
      <p:sp>
        <p:nvSpPr>
          <p:cNvPr id="33" name="Google Shape;86;p5">
            <a:extLst>
              <a:ext uri="{FF2B5EF4-FFF2-40B4-BE49-F238E27FC236}">
                <a16:creationId xmlns:a16="http://schemas.microsoft.com/office/drawing/2014/main" id="{AC3C5F6D-7074-264E-0953-8D4363E66CEB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COR PRETA,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87;p5">
            <a:extLst>
              <a:ext uri="{FF2B5EF4-FFF2-40B4-BE49-F238E27FC236}">
                <a16:creationId xmlns:a16="http://schemas.microsoft.com/office/drawing/2014/main" id="{8A944D68-547B-0509-C952-00DFFE69F300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  <p:sp>
        <p:nvSpPr>
          <p:cNvPr id="35" name="Google Shape;96;p5">
            <a:extLst>
              <a:ext uri="{FF2B5EF4-FFF2-40B4-BE49-F238E27FC236}">
                <a16:creationId xmlns:a16="http://schemas.microsoft.com/office/drawing/2014/main" id="{45E794C4-DF2F-8148-003E-C94E6ED344B2}"/>
              </a:ext>
            </a:extLst>
          </p:cNvPr>
          <p:cNvSpPr txBox="1"/>
          <p:nvPr/>
        </p:nvSpPr>
        <p:spPr>
          <a:xfrm>
            <a:off x="1164247" y="14890750"/>
            <a:ext cx="13140441" cy="8962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96;p5">
            <a:extLst>
              <a:ext uri="{FF2B5EF4-FFF2-40B4-BE49-F238E27FC236}">
                <a16:creationId xmlns:a16="http://schemas.microsoft.com/office/drawing/2014/main" id="{66F754A2-2032-42F0-00E8-039E1657B47D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96;p5">
            <a:extLst>
              <a:ext uri="{FF2B5EF4-FFF2-40B4-BE49-F238E27FC236}">
                <a16:creationId xmlns:a16="http://schemas.microsoft.com/office/drawing/2014/main" id="{19A9E03C-4242-997C-E8B7-3BE91BBD432E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96;p5">
            <a:extLst>
              <a:ext uri="{FF2B5EF4-FFF2-40B4-BE49-F238E27FC236}">
                <a16:creationId xmlns:a16="http://schemas.microsoft.com/office/drawing/2014/main" id="{0B604D39-647D-E992-9942-D27961D62A66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100;p5">
            <a:extLst>
              <a:ext uri="{FF2B5EF4-FFF2-40B4-BE49-F238E27FC236}">
                <a16:creationId xmlns:a16="http://schemas.microsoft.com/office/drawing/2014/main" id="{8F4CEE10-6861-9A62-7FEB-0F33AD27E290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101;p5">
            <a:extLst>
              <a:ext uri="{FF2B5EF4-FFF2-40B4-BE49-F238E27FC236}">
                <a16:creationId xmlns:a16="http://schemas.microsoft.com/office/drawing/2014/main" id="{75C4C641-C92B-F78C-C4B3-D1CE8DE26464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46</cp:revision>
  <dcterms:created xsi:type="dcterms:W3CDTF">2006-08-16T00:00:00Z</dcterms:created>
  <dcterms:modified xsi:type="dcterms:W3CDTF">2026-05-04T23:18:10Z</dcterms:modified>
  <dc:identifier>DAHIEnRuff8</dc:identifier>
</cp:coreProperties>
</file>