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</p:sldIdLst>
  <p:sldSz cx="32397700" cy="431927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9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2575F1-143B-092D-B784-ABE660FA3CA4}" v="6" dt="2026-05-04T23:22:37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25" d="100"/>
          <a:sy n="25" d="100"/>
        </p:scale>
        <p:origin x="846" y="-8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64248" y="13488834"/>
            <a:ext cx="13140441" cy="1173316"/>
            <a:chOff x="0" y="0"/>
            <a:chExt cx="17520588" cy="1564422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B0C4B4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6" name="TextBox 6"/>
            <p:cNvSpPr txBox="1"/>
            <p:nvPr/>
          </p:nvSpPr>
          <p:spPr>
            <a:xfrm>
              <a:off x="5840959" y="162741"/>
              <a:ext cx="5838671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INTRODUÇÃO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64248" y="22434550"/>
            <a:ext cx="13140441" cy="1173316"/>
            <a:chOff x="0" y="0"/>
            <a:chExt cx="17520588" cy="1564422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B0C4B4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11" name="TextBox 11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METODOLOGIA</a:t>
              </a: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164248" y="32694642"/>
            <a:ext cx="13140441" cy="1173316"/>
            <a:chOff x="0" y="0"/>
            <a:chExt cx="17520588" cy="1564422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B0C4B4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16" name="TextBox 16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RESULTADOS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7874822" y="13519150"/>
            <a:ext cx="13140441" cy="1173316"/>
            <a:chOff x="0" y="0"/>
            <a:chExt cx="17520588" cy="1564422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B0C4B4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21" name="TextBox 21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CONCLUSÃO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7874822" y="26473150"/>
            <a:ext cx="13140441" cy="1173316"/>
            <a:chOff x="0" y="0"/>
            <a:chExt cx="17520588" cy="1564422"/>
          </a:xfrm>
        </p:grpSpPr>
        <p:grpSp>
          <p:nvGrpSpPr>
            <p:cNvPr id="23" name="Group 2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B0C4B4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26" name="TextBox 26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REFERÊNCIAS</a:t>
              </a:r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17874822" y="36123940"/>
            <a:ext cx="13140441" cy="1173316"/>
            <a:chOff x="0" y="0"/>
            <a:chExt cx="17520588" cy="1564422"/>
          </a:xfrm>
        </p:grpSpPr>
        <p:grpSp>
          <p:nvGrpSpPr>
            <p:cNvPr id="28" name="Group 2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B0C4B4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31" name="TextBox 31"/>
            <p:cNvSpPr txBox="1"/>
            <p:nvPr/>
          </p:nvSpPr>
          <p:spPr>
            <a:xfrm>
              <a:off x="4750625" y="162028"/>
              <a:ext cx="8019339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AGRADECIMENTOS</a:t>
              </a:r>
            </a:p>
          </p:txBody>
        </p:sp>
      </p:grpSp>
      <p:pic>
        <p:nvPicPr>
          <p:cNvPr id="33" name="Imagem 32" descr="Interface gráfica do usuário, Aplicativo&#10;&#10;O conteúdo gerado por IA pode estar incorreto.">
            <a:extLst>
              <a:ext uri="{FF2B5EF4-FFF2-40B4-BE49-F238E27FC236}">
                <a16:creationId xmlns:a16="http://schemas.microsoft.com/office/drawing/2014/main" id="{E7B88E9A-7391-CB2E-87BC-7327AB603F0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" t="28634" r="-235" b="57228"/>
          <a:stretch>
            <a:fillRect/>
          </a:stretch>
        </p:blipFill>
        <p:spPr>
          <a:xfrm>
            <a:off x="-47662" y="10213"/>
            <a:ext cx="32437619" cy="6105428"/>
          </a:xfrm>
          <a:prstGeom prst="rect">
            <a:avLst/>
          </a:prstGeom>
        </p:spPr>
      </p:pic>
      <p:sp>
        <p:nvSpPr>
          <p:cNvPr id="63" name="Google Shape;86;p5">
            <a:extLst>
              <a:ext uri="{FF2B5EF4-FFF2-40B4-BE49-F238E27FC236}">
                <a16:creationId xmlns:a16="http://schemas.microsoft.com/office/drawing/2014/main" id="{BC5E39FE-3846-660B-9B4B-9D7834E20490}"/>
              </a:ext>
            </a:extLst>
          </p:cNvPr>
          <p:cNvSpPr txBox="1"/>
          <p:nvPr/>
        </p:nvSpPr>
        <p:spPr>
          <a:xfrm>
            <a:off x="0" y="6105472"/>
            <a:ext cx="32400000" cy="25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(LETRA MAIÚSCULA, FONTE ARIAL, TAMANHO 60, EM NEGRITO, CENTRALIZADO)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96;p5">
            <a:extLst>
              <a:ext uri="{FF2B5EF4-FFF2-40B4-BE49-F238E27FC236}">
                <a16:creationId xmlns:a16="http://schemas.microsoft.com/office/drawing/2014/main" id="{BEFA2588-40F2-ACDE-1728-A6B78269168D}"/>
              </a:ext>
            </a:extLst>
          </p:cNvPr>
          <p:cNvSpPr txBox="1"/>
          <p:nvPr/>
        </p:nvSpPr>
        <p:spPr>
          <a:xfrm>
            <a:off x="1164247" y="14890750"/>
            <a:ext cx="13140441" cy="7583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Todo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escrito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um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parágrafo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padrão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justificado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preta,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32, normal,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espaçamento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entre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linhas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1.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posições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caixas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títulos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podem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modificadas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baixo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cima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melhor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acomodação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ilustrações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.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caixas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mantidas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neste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padrão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(Arial 40,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maiúscula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negrito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com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definida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Área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conhecimento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que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trabalho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está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inscrito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).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Todas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as imagens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tabelas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possuir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definição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legível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estar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legendadas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suas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legendas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possuir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 24.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do banner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seguir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edital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largura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90 cm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altura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120 cm.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96;p5">
            <a:extLst>
              <a:ext uri="{FF2B5EF4-FFF2-40B4-BE49-F238E27FC236}">
                <a16:creationId xmlns:a16="http://schemas.microsoft.com/office/drawing/2014/main" id="{3565715D-06A2-BBFC-40F4-9100A966D0F1}"/>
              </a:ext>
            </a:extLst>
          </p:cNvPr>
          <p:cNvSpPr txBox="1"/>
          <p:nvPr/>
        </p:nvSpPr>
        <p:spPr>
          <a:xfrm>
            <a:off x="1106017" y="23671428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96;p5">
            <a:extLst>
              <a:ext uri="{FF2B5EF4-FFF2-40B4-BE49-F238E27FC236}">
                <a16:creationId xmlns:a16="http://schemas.microsoft.com/office/drawing/2014/main" id="{66BB2832-371A-11E1-3C88-F74D83F6EA48}"/>
              </a:ext>
            </a:extLst>
          </p:cNvPr>
          <p:cNvSpPr txBox="1"/>
          <p:nvPr/>
        </p:nvSpPr>
        <p:spPr>
          <a:xfrm>
            <a:off x="1170597" y="34051856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96;p5">
            <a:extLst>
              <a:ext uri="{FF2B5EF4-FFF2-40B4-BE49-F238E27FC236}">
                <a16:creationId xmlns:a16="http://schemas.microsoft.com/office/drawing/2014/main" id="{68611A35-ADA2-A7FA-3DDD-4109AE9F08BF}"/>
              </a:ext>
            </a:extLst>
          </p:cNvPr>
          <p:cNvSpPr txBox="1"/>
          <p:nvPr/>
        </p:nvSpPr>
        <p:spPr>
          <a:xfrm>
            <a:off x="17874822" y="14918154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100;p5">
            <a:extLst>
              <a:ext uri="{FF2B5EF4-FFF2-40B4-BE49-F238E27FC236}">
                <a16:creationId xmlns:a16="http://schemas.microsoft.com/office/drawing/2014/main" id="{FE05C5F9-50C2-00BE-C943-A877D950A482}"/>
              </a:ext>
            </a:extLst>
          </p:cNvPr>
          <p:cNvSpPr txBox="1"/>
          <p:nvPr/>
        </p:nvSpPr>
        <p:spPr>
          <a:xfrm>
            <a:off x="17874822" y="27844750"/>
            <a:ext cx="13140441" cy="1207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Referências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escritas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acordo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com a ABNT,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Arial,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24, normal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8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101;p5">
            <a:extLst>
              <a:ext uri="{FF2B5EF4-FFF2-40B4-BE49-F238E27FC236}">
                <a16:creationId xmlns:a16="http://schemas.microsoft.com/office/drawing/2014/main" id="{34B68411-C2C4-22F1-3DB6-18833DC4A018}"/>
              </a:ext>
            </a:extLst>
          </p:cNvPr>
          <p:cNvSpPr txBox="1"/>
          <p:nvPr/>
        </p:nvSpPr>
        <p:spPr>
          <a:xfrm>
            <a:off x="17874822" y="37845118"/>
            <a:ext cx="13140441" cy="1723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dirty="0" err="1"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nserir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nesse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espaço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as logos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laboratório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do hospital e/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agência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fomento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à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pesquisa</a:t>
            </a:r>
            <a:endParaRPr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87;p5">
            <a:extLst>
              <a:ext uri="{FF2B5EF4-FFF2-40B4-BE49-F238E27FC236}">
                <a16:creationId xmlns:a16="http://schemas.microsoft.com/office/drawing/2014/main" id="{BB658FD2-9EB4-CCA3-D91B-C5B641C61009}"/>
              </a:ext>
            </a:extLst>
          </p:cNvPr>
          <p:cNvSpPr txBox="1"/>
          <p:nvPr/>
        </p:nvSpPr>
        <p:spPr>
          <a:xfrm>
            <a:off x="21101" y="9122245"/>
            <a:ext cx="32415619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Nome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sublinhado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Nomes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dos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coautores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ordem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contribuição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trabalho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separados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ponto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vírgula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; Nome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orientador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(para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graduação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pós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graduação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) Fonte Arial,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40, normal 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Laboratório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(s)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dos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coautores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Nome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Instituição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Cidade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Estado).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pt-BR"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BR" sz="4000" b="0" i="1" u="none" strike="noStrike" cap="none" dirty="0">
                <a:latin typeface="Arial"/>
                <a:ea typeface="Arial"/>
                <a:cs typeface="Arial"/>
                <a:sym typeface="Arial"/>
              </a:rPr>
              <a:t>Área, Natureza do Trabalho, Nível do autor – Fonte Arial, tamanho 40, cor preta, itálico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2054</Words>
  <Application>Microsoft Office PowerPoint</Application>
  <PresentationFormat>Personalizar</PresentationFormat>
  <Paragraphs>147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 14CPCB - Oficial</dc:title>
  <cp:lastModifiedBy>Erick Balbino</cp:lastModifiedBy>
  <cp:revision>47</cp:revision>
  <dcterms:created xsi:type="dcterms:W3CDTF">2006-08-16T00:00:00Z</dcterms:created>
  <dcterms:modified xsi:type="dcterms:W3CDTF">2026-05-04T23:23:27Z</dcterms:modified>
  <dc:identifier>DAHIEnRuff8</dc:identifier>
</cp:coreProperties>
</file>