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Futura" panose="020B0604020202020204" charset="0"/>
      <p:regular r:id="rId10"/>
    </p:embeddedFont>
    <p:embeddedFont>
      <p:font typeface="Futura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5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133893">
            <a:off x="-260570" y="9806571"/>
            <a:ext cx="18926611" cy="1174804"/>
            <a:chOff x="0" y="0"/>
            <a:chExt cx="4785405" cy="29703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85405" cy="297037"/>
            </a:xfrm>
            <a:custGeom>
              <a:avLst/>
              <a:gdLst/>
              <a:ahLst/>
              <a:cxnLst/>
              <a:rect l="l" t="t" r="r" b="b"/>
              <a:pathLst>
                <a:path w="4785405" h="297037">
                  <a:moveTo>
                    <a:pt x="0" y="0"/>
                  </a:moveTo>
                  <a:lnTo>
                    <a:pt x="4785405" y="0"/>
                  </a:lnTo>
                  <a:lnTo>
                    <a:pt x="4785405" y="297037"/>
                  </a:lnTo>
                  <a:lnTo>
                    <a:pt x="0" y="297037"/>
                  </a:lnTo>
                  <a:close/>
                </a:path>
              </a:pathLst>
            </a:custGeom>
            <a:solidFill>
              <a:srgbClr val="A8A0D8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19050"/>
              <a:ext cx="4785405" cy="277987"/>
            </a:xfrm>
            <a:prstGeom prst="rect">
              <a:avLst/>
            </a:prstGeom>
          </p:spPr>
          <p:txBody>
            <a:bodyPr lIns="32777" tIns="32777" rIns="32777" bIns="32777" rtlCol="0" anchor="ctr"/>
            <a:lstStyle/>
            <a:p>
              <a:pPr algn="ctr">
                <a:lnSpc>
                  <a:spcPts val="1476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397290">
            <a:off x="-1070601" y="9860880"/>
            <a:ext cx="19581878" cy="1879553"/>
            <a:chOff x="0" y="0"/>
            <a:chExt cx="4951083" cy="47522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951083" cy="475226"/>
            </a:xfrm>
            <a:custGeom>
              <a:avLst/>
              <a:gdLst/>
              <a:ahLst/>
              <a:cxnLst/>
              <a:rect l="l" t="t" r="r" b="b"/>
              <a:pathLst>
                <a:path w="4951083" h="475226">
                  <a:moveTo>
                    <a:pt x="0" y="0"/>
                  </a:moveTo>
                  <a:lnTo>
                    <a:pt x="4951083" y="0"/>
                  </a:lnTo>
                  <a:lnTo>
                    <a:pt x="4951083" y="475226"/>
                  </a:lnTo>
                  <a:lnTo>
                    <a:pt x="0" y="475226"/>
                  </a:lnTo>
                  <a:close/>
                </a:path>
              </a:pathLst>
            </a:custGeom>
            <a:solidFill>
              <a:srgbClr val="85A48B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19050"/>
              <a:ext cx="4951083" cy="456176"/>
            </a:xfrm>
            <a:prstGeom prst="rect">
              <a:avLst/>
            </a:prstGeom>
          </p:spPr>
          <p:txBody>
            <a:bodyPr lIns="32777" tIns="32777" rIns="32777" bIns="32777" rtlCol="0" anchor="ctr"/>
            <a:lstStyle/>
            <a:p>
              <a:pPr algn="ctr">
                <a:lnSpc>
                  <a:spcPts val="1476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-157478">
            <a:off x="-741310" y="-473341"/>
            <a:ext cx="1650478" cy="10985463"/>
            <a:chOff x="0" y="0"/>
            <a:chExt cx="417307" cy="277756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17307" cy="2777565"/>
            </a:xfrm>
            <a:custGeom>
              <a:avLst/>
              <a:gdLst/>
              <a:ahLst/>
              <a:cxnLst/>
              <a:rect l="l" t="t" r="r" b="b"/>
              <a:pathLst>
                <a:path w="417307" h="2777565">
                  <a:moveTo>
                    <a:pt x="0" y="0"/>
                  </a:moveTo>
                  <a:lnTo>
                    <a:pt x="417307" y="0"/>
                  </a:lnTo>
                  <a:lnTo>
                    <a:pt x="417307" y="2777565"/>
                  </a:lnTo>
                  <a:lnTo>
                    <a:pt x="0" y="2777565"/>
                  </a:lnTo>
                  <a:close/>
                </a:path>
              </a:pathLst>
            </a:custGeom>
            <a:solidFill>
              <a:srgbClr val="F9D288">
                <a:alpha val="83922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19050"/>
              <a:ext cx="417307" cy="2758515"/>
            </a:xfrm>
            <a:prstGeom prst="rect">
              <a:avLst/>
            </a:prstGeom>
          </p:spPr>
          <p:txBody>
            <a:bodyPr lIns="32777" tIns="32777" rIns="32777" bIns="32777" rtlCol="0" anchor="ctr"/>
            <a:lstStyle/>
            <a:p>
              <a:pPr algn="ctr">
                <a:lnSpc>
                  <a:spcPts val="1476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2654494" y="4049774"/>
            <a:ext cx="12979013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000"/>
              </a:lnSpc>
            </a:pPr>
            <a:r>
              <a:rPr lang="en-US" sz="6000" b="1" dirty="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TÍTULO: FONTE FUTURA BOLD, TAMANHO 60, LETRAS MAIÚSCULAS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180876" y="7084450"/>
            <a:ext cx="12231049" cy="536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Nome completo dos autores; Nome completo; Nome completo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763340" y="7906775"/>
            <a:ext cx="9066120" cy="536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3500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Orientador</a:t>
            </a:r>
            <a:endParaRPr lang="en-US" sz="3500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pic>
        <p:nvPicPr>
          <p:cNvPr id="50" name="Imagem 49">
            <a:extLst>
              <a:ext uri="{FF2B5EF4-FFF2-40B4-BE49-F238E27FC236}">
                <a16:creationId xmlns:a16="http://schemas.microsoft.com/office/drawing/2014/main" id="{FF24EEBF-E5B7-18B8-DBFB-5B0B6D1C60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4" b="58968"/>
          <a:stretch>
            <a:fillRect/>
          </a:stretch>
        </p:blipFill>
        <p:spPr>
          <a:xfrm>
            <a:off x="6784875" y="593048"/>
            <a:ext cx="4718250" cy="19915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10657509">
            <a:off x="-2596012" y="-824998"/>
            <a:ext cx="21882458" cy="1458526"/>
            <a:chOff x="0" y="0"/>
            <a:chExt cx="9725677" cy="6482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725677" cy="648243"/>
            </a:xfrm>
            <a:custGeom>
              <a:avLst/>
              <a:gdLst/>
              <a:ahLst/>
              <a:cxnLst/>
              <a:rect l="l" t="t" r="r" b="b"/>
              <a:pathLst>
                <a:path w="9725677" h="648243">
                  <a:moveTo>
                    <a:pt x="0" y="0"/>
                  </a:moveTo>
                  <a:lnTo>
                    <a:pt x="9725677" y="0"/>
                  </a:lnTo>
                  <a:lnTo>
                    <a:pt x="9725677" y="648243"/>
                  </a:lnTo>
                  <a:lnTo>
                    <a:pt x="0" y="648243"/>
                  </a:lnTo>
                  <a:close/>
                </a:path>
              </a:pathLst>
            </a:custGeom>
            <a:solidFill>
              <a:srgbClr val="766DA7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9725677" cy="638718"/>
            </a:xfrm>
            <a:prstGeom prst="rect">
              <a:avLst/>
            </a:prstGeom>
          </p:spPr>
          <p:txBody>
            <a:bodyPr lIns="30103" tIns="30103" rIns="30103" bIns="30103" rtlCol="0" anchor="ctr"/>
            <a:lstStyle/>
            <a:p>
              <a:pPr algn="ctr">
                <a:lnSpc>
                  <a:spcPts val="1356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5512295">
            <a:off x="-5999422" y="4398581"/>
            <a:ext cx="11599610" cy="1314532"/>
            <a:chOff x="0" y="0"/>
            <a:chExt cx="5155457" cy="58424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155457" cy="584245"/>
            </a:xfrm>
            <a:custGeom>
              <a:avLst/>
              <a:gdLst/>
              <a:ahLst/>
              <a:cxnLst/>
              <a:rect l="l" t="t" r="r" b="b"/>
              <a:pathLst>
                <a:path w="5155457" h="584245">
                  <a:moveTo>
                    <a:pt x="0" y="0"/>
                  </a:moveTo>
                  <a:lnTo>
                    <a:pt x="5155457" y="0"/>
                  </a:lnTo>
                  <a:lnTo>
                    <a:pt x="5155457" y="584245"/>
                  </a:lnTo>
                  <a:lnTo>
                    <a:pt x="0" y="584245"/>
                  </a:lnTo>
                  <a:close/>
                </a:path>
              </a:pathLst>
            </a:custGeom>
            <a:solidFill>
              <a:srgbClr val="766DA7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9525"/>
              <a:ext cx="5155457" cy="574720"/>
            </a:xfrm>
            <a:prstGeom prst="rect">
              <a:avLst/>
            </a:prstGeom>
          </p:spPr>
          <p:txBody>
            <a:bodyPr lIns="30103" tIns="30103" rIns="30103" bIns="30103" rtlCol="0" anchor="ctr"/>
            <a:lstStyle/>
            <a:p>
              <a:pPr algn="ctr">
                <a:lnSpc>
                  <a:spcPts val="1356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28700" y="1387690"/>
            <a:ext cx="9066120" cy="69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00"/>
              </a:lnSpc>
            </a:pPr>
            <a:r>
              <a:rPr lang="en-US" sz="4500" b="1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INTRODUÇÃO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028700" y="3065030"/>
            <a:ext cx="9066120" cy="536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3500" dirty="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Seu </a:t>
            </a:r>
            <a:r>
              <a:rPr lang="en-US" sz="3500" dirty="0" err="1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texto</a:t>
            </a:r>
            <a:endParaRPr lang="en-US" sz="3500" dirty="0">
              <a:solidFill>
                <a:srgbClr val="000000"/>
              </a:solidFill>
              <a:latin typeface="Futura"/>
              <a:ea typeface="Futura"/>
              <a:cs typeface="Futura"/>
              <a:sym typeface="Futura"/>
            </a:endParaRPr>
          </a:p>
        </p:txBody>
      </p:sp>
      <p:pic>
        <p:nvPicPr>
          <p:cNvPr id="43" name="Imagem 42">
            <a:extLst>
              <a:ext uri="{FF2B5EF4-FFF2-40B4-BE49-F238E27FC236}">
                <a16:creationId xmlns:a16="http://schemas.microsoft.com/office/drawing/2014/main" id="{D699F320-C9FD-DE8D-0688-589988BD18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52" t="44557" r="26852" b="10617"/>
          <a:stretch>
            <a:fillRect/>
          </a:stretch>
        </p:blipFill>
        <p:spPr>
          <a:xfrm>
            <a:off x="16043345" y="7569925"/>
            <a:ext cx="1981200" cy="23978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1387690"/>
            <a:ext cx="9066120" cy="69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00"/>
              </a:lnSpc>
            </a:pPr>
            <a:r>
              <a:rPr lang="en-US" sz="4500" b="1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OBJETIVOS</a:t>
            </a:r>
          </a:p>
        </p:txBody>
      </p:sp>
      <p:sp>
        <p:nvSpPr>
          <p:cNvPr id="3" name="Freeform 3"/>
          <p:cNvSpPr/>
          <p:nvPr/>
        </p:nvSpPr>
        <p:spPr>
          <a:xfrm rot="2700000">
            <a:off x="13843193" y="1226432"/>
            <a:ext cx="7963545" cy="7316507"/>
          </a:xfrm>
          <a:custGeom>
            <a:avLst/>
            <a:gdLst/>
            <a:ahLst/>
            <a:cxnLst/>
            <a:rect l="l" t="t" r="r" b="b"/>
            <a:pathLst>
              <a:path w="7963545" h="7316507">
                <a:moveTo>
                  <a:pt x="0" y="0"/>
                </a:moveTo>
                <a:lnTo>
                  <a:pt x="7963545" y="0"/>
                </a:lnTo>
                <a:lnTo>
                  <a:pt x="7963545" y="7316507"/>
                </a:lnTo>
                <a:lnTo>
                  <a:pt x="0" y="731650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5833696" y="1397215"/>
            <a:ext cx="1991269" cy="1991269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5A48B">
                <a:alpha val="97647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6246" tIns="36246" rIns="36246" bIns="36246" rtlCol="0" anchor="ctr"/>
            <a:lstStyle/>
            <a:p>
              <a:pPr algn="ctr">
                <a:lnSpc>
                  <a:spcPts val="2483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7270326" y="4969531"/>
            <a:ext cx="1109279" cy="1109279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9D288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6246" tIns="36246" rIns="36246" bIns="36246" rtlCol="0" anchor="ctr"/>
            <a:lstStyle/>
            <a:p>
              <a:pPr algn="ctr">
                <a:lnSpc>
                  <a:spcPts val="2483"/>
                </a:lnSpc>
              </a:pPr>
              <a:endParaRPr/>
            </a:p>
          </p:txBody>
        </p:sp>
      </p:grpSp>
      <p:sp>
        <p:nvSpPr>
          <p:cNvPr id="42" name="TextBox 42"/>
          <p:cNvSpPr txBox="1"/>
          <p:nvPr/>
        </p:nvSpPr>
        <p:spPr>
          <a:xfrm>
            <a:off x="1028700" y="3065030"/>
            <a:ext cx="9066120" cy="536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Seu texto</a:t>
            </a:r>
          </a:p>
        </p:txBody>
      </p:sp>
      <p:pic>
        <p:nvPicPr>
          <p:cNvPr id="44" name="Imagem 43">
            <a:extLst>
              <a:ext uri="{FF2B5EF4-FFF2-40B4-BE49-F238E27FC236}">
                <a16:creationId xmlns:a16="http://schemas.microsoft.com/office/drawing/2014/main" id="{5C34209E-D192-7B25-0DA6-90FA0C43F2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52" t="44557" r="26852" b="10617"/>
          <a:stretch>
            <a:fillRect/>
          </a:stretch>
        </p:blipFill>
        <p:spPr>
          <a:xfrm>
            <a:off x="110829" y="7788422"/>
            <a:ext cx="1835742" cy="22217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277734">
            <a:off x="-1780570" y="10231706"/>
            <a:ext cx="20674296" cy="1067225"/>
            <a:chOff x="0" y="0"/>
            <a:chExt cx="5445082" cy="2810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445082" cy="281080"/>
            </a:xfrm>
            <a:custGeom>
              <a:avLst/>
              <a:gdLst/>
              <a:ahLst/>
              <a:cxnLst/>
              <a:rect l="l" t="t" r="r" b="b"/>
              <a:pathLst>
                <a:path w="5445082" h="281080">
                  <a:moveTo>
                    <a:pt x="0" y="0"/>
                  </a:moveTo>
                  <a:lnTo>
                    <a:pt x="5445082" y="0"/>
                  </a:lnTo>
                  <a:lnTo>
                    <a:pt x="5445082" y="281080"/>
                  </a:lnTo>
                  <a:lnTo>
                    <a:pt x="0" y="281080"/>
                  </a:lnTo>
                  <a:close/>
                </a:path>
              </a:pathLst>
            </a:custGeom>
            <a:solidFill>
              <a:srgbClr val="F8C662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19050"/>
              <a:ext cx="5445082" cy="2620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8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182862">
            <a:off x="1040077" y="9907855"/>
            <a:ext cx="19158250" cy="937608"/>
            <a:chOff x="0" y="0"/>
            <a:chExt cx="5045794" cy="24694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045794" cy="246942"/>
            </a:xfrm>
            <a:custGeom>
              <a:avLst/>
              <a:gdLst/>
              <a:ahLst/>
              <a:cxnLst/>
              <a:rect l="l" t="t" r="r" b="b"/>
              <a:pathLst>
                <a:path w="5045794" h="246942">
                  <a:moveTo>
                    <a:pt x="0" y="0"/>
                  </a:moveTo>
                  <a:lnTo>
                    <a:pt x="5045794" y="0"/>
                  </a:lnTo>
                  <a:lnTo>
                    <a:pt x="5045794" y="246942"/>
                  </a:lnTo>
                  <a:lnTo>
                    <a:pt x="0" y="246942"/>
                  </a:lnTo>
                  <a:close/>
                </a:path>
              </a:pathLst>
            </a:custGeom>
            <a:solidFill>
              <a:srgbClr val="829F88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19050"/>
              <a:ext cx="5045794" cy="2278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8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10657509">
            <a:off x="-2877263" y="-578130"/>
            <a:ext cx="21765725" cy="1156374"/>
            <a:chOff x="0" y="0"/>
            <a:chExt cx="5732537" cy="304559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732537" cy="304559"/>
            </a:xfrm>
            <a:custGeom>
              <a:avLst/>
              <a:gdLst/>
              <a:ahLst/>
              <a:cxnLst/>
              <a:rect l="l" t="t" r="r" b="b"/>
              <a:pathLst>
                <a:path w="5732537" h="304559">
                  <a:moveTo>
                    <a:pt x="0" y="0"/>
                  </a:moveTo>
                  <a:lnTo>
                    <a:pt x="5732537" y="0"/>
                  </a:lnTo>
                  <a:lnTo>
                    <a:pt x="5732537" y="304559"/>
                  </a:lnTo>
                  <a:lnTo>
                    <a:pt x="0" y="304559"/>
                  </a:lnTo>
                  <a:close/>
                </a:path>
              </a:pathLst>
            </a:custGeom>
            <a:solidFill>
              <a:srgbClr val="766DA7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19050"/>
              <a:ext cx="5732537" cy="28550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89"/>
                </a:lnSpc>
              </a:pPr>
              <a:endParaRPr/>
            </a:p>
          </p:txBody>
        </p:sp>
      </p:grpSp>
      <p:sp>
        <p:nvSpPr>
          <p:cNvPr id="43" name="TextBox 43"/>
          <p:cNvSpPr txBox="1"/>
          <p:nvPr/>
        </p:nvSpPr>
        <p:spPr>
          <a:xfrm>
            <a:off x="4610940" y="1387690"/>
            <a:ext cx="9066120" cy="69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4500" b="1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METODOLOGIA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4610940" y="3065030"/>
            <a:ext cx="9066120" cy="536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Seu texto</a:t>
            </a:r>
          </a:p>
        </p:txBody>
      </p:sp>
      <p:pic>
        <p:nvPicPr>
          <p:cNvPr id="45" name="Imagem 44">
            <a:extLst>
              <a:ext uri="{FF2B5EF4-FFF2-40B4-BE49-F238E27FC236}">
                <a16:creationId xmlns:a16="http://schemas.microsoft.com/office/drawing/2014/main" id="{003A882E-5587-9775-393B-EB347C738E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52" t="44557" r="26852" b="10617"/>
          <a:stretch>
            <a:fillRect/>
          </a:stretch>
        </p:blipFill>
        <p:spPr>
          <a:xfrm>
            <a:off x="16337583" y="7274630"/>
            <a:ext cx="1835742" cy="22217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214B81-0EBE-DD93-DF9C-385263312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4">
            <a:extLst>
              <a:ext uri="{FF2B5EF4-FFF2-40B4-BE49-F238E27FC236}">
                <a16:creationId xmlns:a16="http://schemas.microsoft.com/office/drawing/2014/main" id="{79028A19-92FC-2DD5-DDC9-168B4494CF27}"/>
              </a:ext>
            </a:extLst>
          </p:cNvPr>
          <p:cNvSpPr txBox="1"/>
          <p:nvPr/>
        </p:nvSpPr>
        <p:spPr>
          <a:xfrm>
            <a:off x="4610940" y="3065030"/>
            <a:ext cx="9066120" cy="536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Seu texto</a:t>
            </a:r>
          </a:p>
        </p:txBody>
      </p:sp>
      <p:grpSp>
        <p:nvGrpSpPr>
          <p:cNvPr id="11" name="Group 2">
            <a:extLst>
              <a:ext uri="{FF2B5EF4-FFF2-40B4-BE49-F238E27FC236}">
                <a16:creationId xmlns:a16="http://schemas.microsoft.com/office/drawing/2014/main" id="{F304D285-B637-8B69-5DFF-4D669BEF2198}"/>
              </a:ext>
            </a:extLst>
          </p:cNvPr>
          <p:cNvGrpSpPr/>
          <p:nvPr/>
        </p:nvGrpSpPr>
        <p:grpSpPr>
          <a:xfrm rot="21317719">
            <a:off x="-1744612" y="9641696"/>
            <a:ext cx="20704979" cy="1753431"/>
            <a:chOff x="0" y="19050"/>
            <a:chExt cx="5453163" cy="262030"/>
          </a:xfrm>
        </p:grpSpPr>
        <p:sp>
          <p:nvSpPr>
            <p:cNvPr id="12" name="Freeform 3">
              <a:extLst>
                <a:ext uri="{FF2B5EF4-FFF2-40B4-BE49-F238E27FC236}">
                  <a16:creationId xmlns:a16="http://schemas.microsoft.com/office/drawing/2014/main" id="{68728EC5-DEB3-87F5-C81C-BCF1FFC43099}"/>
                </a:ext>
              </a:extLst>
            </p:cNvPr>
            <p:cNvSpPr/>
            <p:nvPr/>
          </p:nvSpPr>
          <p:spPr>
            <a:xfrm rot="118853">
              <a:off x="8081" y="34510"/>
              <a:ext cx="5445082" cy="192112"/>
            </a:xfrm>
            <a:custGeom>
              <a:avLst/>
              <a:gdLst/>
              <a:ahLst/>
              <a:cxnLst/>
              <a:rect l="l" t="t" r="r" b="b"/>
              <a:pathLst>
                <a:path w="5445082" h="281080">
                  <a:moveTo>
                    <a:pt x="0" y="0"/>
                  </a:moveTo>
                  <a:lnTo>
                    <a:pt x="5445082" y="0"/>
                  </a:lnTo>
                  <a:lnTo>
                    <a:pt x="5445082" y="281080"/>
                  </a:lnTo>
                  <a:lnTo>
                    <a:pt x="0" y="281080"/>
                  </a:lnTo>
                  <a:close/>
                </a:path>
              </a:pathLst>
            </a:custGeom>
            <a:solidFill>
              <a:srgbClr val="F8C662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TextBox 4">
              <a:extLst>
                <a:ext uri="{FF2B5EF4-FFF2-40B4-BE49-F238E27FC236}">
                  <a16:creationId xmlns:a16="http://schemas.microsoft.com/office/drawing/2014/main" id="{29C7BB64-C0EC-B3B9-12D0-787758F72471}"/>
                </a:ext>
              </a:extLst>
            </p:cNvPr>
            <p:cNvSpPr txBox="1"/>
            <p:nvPr/>
          </p:nvSpPr>
          <p:spPr>
            <a:xfrm>
              <a:off x="0" y="19050"/>
              <a:ext cx="5445082" cy="26203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89"/>
                </a:lnSpc>
              </a:pPr>
              <a:endParaRPr/>
            </a:p>
          </p:txBody>
        </p:sp>
      </p:grpSp>
      <p:grpSp>
        <p:nvGrpSpPr>
          <p:cNvPr id="14" name="Group 5">
            <a:extLst>
              <a:ext uri="{FF2B5EF4-FFF2-40B4-BE49-F238E27FC236}">
                <a16:creationId xmlns:a16="http://schemas.microsoft.com/office/drawing/2014/main" id="{EBC58806-F4A8-84C8-9270-400083BD2FC4}"/>
              </a:ext>
            </a:extLst>
          </p:cNvPr>
          <p:cNvGrpSpPr/>
          <p:nvPr/>
        </p:nvGrpSpPr>
        <p:grpSpPr>
          <a:xfrm rot="16406147">
            <a:off x="11992898" y="5187945"/>
            <a:ext cx="13154348" cy="1876684"/>
            <a:chOff x="0" y="0"/>
            <a:chExt cx="5045794" cy="246942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2ED8956E-0FCA-A1AE-48D8-453503E9AB2F}"/>
                </a:ext>
              </a:extLst>
            </p:cNvPr>
            <p:cNvSpPr/>
            <p:nvPr/>
          </p:nvSpPr>
          <p:spPr>
            <a:xfrm>
              <a:off x="0" y="0"/>
              <a:ext cx="5045794" cy="246942"/>
            </a:xfrm>
            <a:custGeom>
              <a:avLst/>
              <a:gdLst/>
              <a:ahLst/>
              <a:cxnLst/>
              <a:rect l="l" t="t" r="r" b="b"/>
              <a:pathLst>
                <a:path w="5045794" h="246942">
                  <a:moveTo>
                    <a:pt x="0" y="0"/>
                  </a:moveTo>
                  <a:lnTo>
                    <a:pt x="5045794" y="0"/>
                  </a:lnTo>
                  <a:lnTo>
                    <a:pt x="5045794" y="246942"/>
                  </a:lnTo>
                  <a:lnTo>
                    <a:pt x="0" y="246942"/>
                  </a:lnTo>
                  <a:close/>
                </a:path>
              </a:pathLst>
            </a:custGeom>
            <a:solidFill>
              <a:srgbClr val="829F88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TextBox 7">
              <a:extLst>
                <a:ext uri="{FF2B5EF4-FFF2-40B4-BE49-F238E27FC236}">
                  <a16:creationId xmlns:a16="http://schemas.microsoft.com/office/drawing/2014/main" id="{EFD87027-08FE-1B1D-4191-CFF545467992}"/>
                </a:ext>
              </a:extLst>
            </p:cNvPr>
            <p:cNvSpPr txBox="1"/>
            <p:nvPr/>
          </p:nvSpPr>
          <p:spPr>
            <a:xfrm>
              <a:off x="0" y="19050"/>
              <a:ext cx="5045794" cy="2278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89"/>
                </a:lnSpc>
              </a:pPr>
              <a:endParaRPr/>
            </a:p>
          </p:txBody>
        </p:sp>
      </p:grpSp>
      <p:sp>
        <p:nvSpPr>
          <p:cNvPr id="17" name="TextBox 43">
            <a:extLst>
              <a:ext uri="{FF2B5EF4-FFF2-40B4-BE49-F238E27FC236}">
                <a16:creationId xmlns:a16="http://schemas.microsoft.com/office/drawing/2014/main" id="{BC1C75D8-6C27-0B21-CBC1-D0CD1E4523A6}"/>
              </a:ext>
            </a:extLst>
          </p:cNvPr>
          <p:cNvSpPr txBox="1"/>
          <p:nvPr/>
        </p:nvSpPr>
        <p:spPr>
          <a:xfrm>
            <a:off x="4610940" y="1387690"/>
            <a:ext cx="9066120" cy="5770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4500" b="1" dirty="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RESULTADOS</a:t>
            </a: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DB0DBEBE-11E5-5827-A944-0A784D0503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52" t="44557" r="26852" b="10617"/>
          <a:stretch>
            <a:fillRect/>
          </a:stretch>
        </p:blipFill>
        <p:spPr>
          <a:xfrm>
            <a:off x="110829" y="7788422"/>
            <a:ext cx="1835742" cy="222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0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2700000">
            <a:off x="13843193" y="1226432"/>
            <a:ext cx="7963545" cy="7316507"/>
          </a:xfrm>
          <a:custGeom>
            <a:avLst/>
            <a:gdLst/>
            <a:ahLst/>
            <a:cxnLst/>
            <a:rect l="l" t="t" r="r" b="b"/>
            <a:pathLst>
              <a:path w="7963545" h="7316507">
                <a:moveTo>
                  <a:pt x="0" y="0"/>
                </a:moveTo>
                <a:lnTo>
                  <a:pt x="7963545" y="0"/>
                </a:lnTo>
                <a:lnTo>
                  <a:pt x="7963545" y="7316507"/>
                </a:lnTo>
                <a:lnTo>
                  <a:pt x="0" y="731650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3" name="Group 3"/>
          <p:cNvGrpSpPr/>
          <p:nvPr/>
        </p:nvGrpSpPr>
        <p:grpSpPr>
          <a:xfrm>
            <a:off x="15833696" y="1397215"/>
            <a:ext cx="1991269" cy="1991269"/>
            <a:chOff x="0" y="0"/>
            <a:chExt cx="812800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766DA7">
                <a:alpha val="97647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6246" tIns="36246" rIns="36246" bIns="36246" rtlCol="0" anchor="ctr"/>
            <a:lstStyle/>
            <a:p>
              <a:pPr algn="ctr">
                <a:lnSpc>
                  <a:spcPts val="2483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7270326" y="4969531"/>
            <a:ext cx="1109279" cy="1109279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29F88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36246" tIns="36246" rIns="36246" bIns="36246" rtlCol="0" anchor="ctr"/>
            <a:lstStyle/>
            <a:p>
              <a:pPr algn="ctr">
                <a:lnSpc>
                  <a:spcPts val="2483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028700" y="1387690"/>
            <a:ext cx="9066120" cy="69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00"/>
              </a:lnSpc>
            </a:pPr>
            <a:r>
              <a:rPr lang="en-US" sz="4500" b="1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CONCLUSÃO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028700" y="3065030"/>
            <a:ext cx="9066120" cy="536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00"/>
              </a:lnSpc>
            </a:pPr>
            <a:r>
              <a:rPr lang="en-US" sz="35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Seu texto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383C58D3-904A-00EA-D86B-198A631EE0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52" t="44557" r="26852" b="10617"/>
          <a:stretch>
            <a:fillRect/>
          </a:stretch>
        </p:blipFill>
        <p:spPr>
          <a:xfrm>
            <a:off x="110829" y="7788422"/>
            <a:ext cx="1835742" cy="22217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277734">
            <a:off x="-1781260" y="10231678"/>
            <a:ext cx="20674296" cy="1084334"/>
            <a:chOff x="0" y="0"/>
            <a:chExt cx="5445082" cy="2855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445082" cy="285586"/>
            </a:xfrm>
            <a:custGeom>
              <a:avLst/>
              <a:gdLst/>
              <a:ahLst/>
              <a:cxnLst/>
              <a:rect l="l" t="t" r="r" b="b"/>
              <a:pathLst>
                <a:path w="5445082" h="285586">
                  <a:moveTo>
                    <a:pt x="0" y="0"/>
                  </a:moveTo>
                  <a:lnTo>
                    <a:pt x="5445082" y="0"/>
                  </a:lnTo>
                  <a:lnTo>
                    <a:pt x="5445082" y="285586"/>
                  </a:lnTo>
                  <a:lnTo>
                    <a:pt x="0" y="285586"/>
                  </a:lnTo>
                  <a:close/>
                </a:path>
              </a:pathLst>
            </a:custGeom>
            <a:solidFill>
              <a:srgbClr val="F8C662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19050"/>
              <a:ext cx="5445082" cy="2665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8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-182862">
            <a:off x="1045478" y="9907711"/>
            <a:ext cx="19158250" cy="1140794"/>
            <a:chOff x="0" y="0"/>
            <a:chExt cx="5045794" cy="30045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045794" cy="300456"/>
            </a:xfrm>
            <a:custGeom>
              <a:avLst/>
              <a:gdLst/>
              <a:ahLst/>
              <a:cxnLst/>
              <a:rect l="l" t="t" r="r" b="b"/>
              <a:pathLst>
                <a:path w="5045794" h="300456">
                  <a:moveTo>
                    <a:pt x="0" y="0"/>
                  </a:moveTo>
                  <a:lnTo>
                    <a:pt x="5045794" y="0"/>
                  </a:lnTo>
                  <a:lnTo>
                    <a:pt x="5045794" y="300456"/>
                  </a:lnTo>
                  <a:lnTo>
                    <a:pt x="0" y="300456"/>
                  </a:lnTo>
                  <a:close/>
                </a:path>
              </a:pathLst>
            </a:custGeom>
            <a:solidFill>
              <a:srgbClr val="829F88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19050"/>
              <a:ext cx="5045794" cy="28140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8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10657509">
            <a:off x="-2874485" y="-444062"/>
            <a:ext cx="21765725" cy="1022248"/>
            <a:chOff x="0" y="0"/>
            <a:chExt cx="5732537" cy="26923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732537" cy="269234"/>
            </a:xfrm>
            <a:custGeom>
              <a:avLst/>
              <a:gdLst/>
              <a:ahLst/>
              <a:cxnLst/>
              <a:rect l="l" t="t" r="r" b="b"/>
              <a:pathLst>
                <a:path w="5732537" h="269234">
                  <a:moveTo>
                    <a:pt x="0" y="0"/>
                  </a:moveTo>
                  <a:lnTo>
                    <a:pt x="5732537" y="0"/>
                  </a:lnTo>
                  <a:lnTo>
                    <a:pt x="5732537" y="269234"/>
                  </a:lnTo>
                  <a:lnTo>
                    <a:pt x="0" y="269234"/>
                  </a:lnTo>
                  <a:close/>
                </a:path>
              </a:pathLst>
            </a:custGeom>
            <a:solidFill>
              <a:srgbClr val="766DA7">
                <a:alpha val="80784"/>
              </a:srgbClr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19050"/>
              <a:ext cx="5732537" cy="2501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89"/>
                </a:lnSpc>
              </a:pPr>
              <a:endParaRPr/>
            </a:p>
          </p:txBody>
        </p:sp>
      </p:grpSp>
      <p:sp>
        <p:nvSpPr>
          <p:cNvPr id="46" name="Freeform 46"/>
          <p:cNvSpPr/>
          <p:nvPr/>
        </p:nvSpPr>
        <p:spPr>
          <a:xfrm>
            <a:off x="6147160" y="3991012"/>
            <a:ext cx="1823037" cy="2304976"/>
          </a:xfrm>
          <a:custGeom>
            <a:avLst/>
            <a:gdLst/>
            <a:ahLst/>
            <a:cxnLst/>
            <a:rect l="l" t="t" r="r" b="b"/>
            <a:pathLst>
              <a:path w="1823037" h="2304976">
                <a:moveTo>
                  <a:pt x="0" y="0"/>
                </a:moveTo>
                <a:lnTo>
                  <a:pt x="1823037" y="0"/>
                </a:lnTo>
                <a:lnTo>
                  <a:pt x="1823037" y="2304976"/>
                </a:lnTo>
                <a:lnTo>
                  <a:pt x="0" y="230497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7" name="TextBox 47"/>
          <p:cNvSpPr txBox="1"/>
          <p:nvPr/>
        </p:nvSpPr>
        <p:spPr>
          <a:xfrm>
            <a:off x="4610940" y="1387690"/>
            <a:ext cx="9066120" cy="69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4500" b="1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AGRADECIMENTOS</a:t>
            </a:r>
          </a:p>
        </p:txBody>
      </p:sp>
      <p:pic>
        <p:nvPicPr>
          <p:cNvPr id="48" name="Imagem 47">
            <a:extLst>
              <a:ext uri="{FF2B5EF4-FFF2-40B4-BE49-F238E27FC236}">
                <a16:creationId xmlns:a16="http://schemas.microsoft.com/office/drawing/2014/main" id="{F3132E7B-0209-6758-F962-3E492B6C40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4" b="58968"/>
          <a:stretch>
            <a:fillRect/>
          </a:stretch>
        </p:blipFill>
        <p:spPr>
          <a:xfrm>
            <a:off x="1295400" y="4224608"/>
            <a:ext cx="4556396" cy="19232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133969" flipH="1">
            <a:off x="3405527" y="3077217"/>
            <a:ext cx="4063343" cy="1955484"/>
          </a:xfrm>
          <a:custGeom>
            <a:avLst/>
            <a:gdLst/>
            <a:ahLst/>
            <a:cxnLst/>
            <a:rect l="l" t="t" r="r" b="b"/>
            <a:pathLst>
              <a:path w="4063343" h="1955484">
                <a:moveTo>
                  <a:pt x="4063343" y="0"/>
                </a:moveTo>
                <a:lnTo>
                  <a:pt x="0" y="0"/>
                </a:lnTo>
                <a:lnTo>
                  <a:pt x="0" y="1955484"/>
                </a:lnTo>
                <a:lnTo>
                  <a:pt x="4063343" y="1955484"/>
                </a:lnTo>
                <a:lnTo>
                  <a:pt x="4063343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Freeform 3"/>
          <p:cNvSpPr/>
          <p:nvPr/>
        </p:nvSpPr>
        <p:spPr>
          <a:xfrm>
            <a:off x="8473856" y="3856142"/>
            <a:ext cx="2871177" cy="1187949"/>
          </a:xfrm>
          <a:custGeom>
            <a:avLst/>
            <a:gdLst/>
            <a:ahLst/>
            <a:cxnLst/>
            <a:rect l="l" t="t" r="r" b="b"/>
            <a:pathLst>
              <a:path w="2871177" h="1187949">
                <a:moveTo>
                  <a:pt x="0" y="0"/>
                </a:moveTo>
                <a:lnTo>
                  <a:pt x="2871177" y="0"/>
                </a:lnTo>
                <a:lnTo>
                  <a:pt x="2871177" y="1187949"/>
                </a:lnTo>
                <a:lnTo>
                  <a:pt x="0" y="118794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Freeform 4"/>
          <p:cNvSpPr/>
          <p:nvPr/>
        </p:nvSpPr>
        <p:spPr>
          <a:xfrm>
            <a:off x="8473856" y="5638066"/>
            <a:ext cx="2871177" cy="1187949"/>
          </a:xfrm>
          <a:custGeom>
            <a:avLst/>
            <a:gdLst/>
            <a:ahLst/>
            <a:cxnLst/>
            <a:rect l="l" t="t" r="r" b="b"/>
            <a:pathLst>
              <a:path w="2871177" h="1187949">
                <a:moveTo>
                  <a:pt x="0" y="0"/>
                </a:moveTo>
                <a:lnTo>
                  <a:pt x="2871177" y="0"/>
                </a:lnTo>
                <a:lnTo>
                  <a:pt x="2871177" y="1187949"/>
                </a:lnTo>
                <a:lnTo>
                  <a:pt x="0" y="118794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Freeform 5"/>
          <p:cNvSpPr/>
          <p:nvPr/>
        </p:nvSpPr>
        <p:spPr>
          <a:xfrm rot="-1133969" flipH="1">
            <a:off x="3405527" y="5254299"/>
            <a:ext cx="4063343" cy="1955484"/>
          </a:xfrm>
          <a:custGeom>
            <a:avLst/>
            <a:gdLst/>
            <a:ahLst/>
            <a:cxnLst/>
            <a:rect l="l" t="t" r="r" b="b"/>
            <a:pathLst>
              <a:path w="4063343" h="1955484">
                <a:moveTo>
                  <a:pt x="4063343" y="0"/>
                </a:moveTo>
                <a:lnTo>
                  <a:pt x="0" y="0"/>
                </a:lnTo>
                <a:lnTo>
                  <a:pt x="0" y="1955484"/>
                </a:lnTo>
                <a:lnTo>
                  <a:pt x="4063343" y="1955484"/>
                </a:lnTo>
                <a:lnTo>
                  <a:pt x="4063343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AutoShape 6"/>
          <p:cNvSpPr/>
          <p:nvPr/>
        </p:nvSpPr>
        <p:spPr>
          <a:xfrm flipV="1">
            <a:off x="12397356" y="3946630"/>
            <a:ext cx="1819035" cy="0"/>
          </a:xfrm>
          <a:prstGeom prst="line">
            <a:avLst/>
          </a:prstGeom>
          <a:ln w="180975" cap="flat">
            <a:solidFill>
              <a:srgbClr val="766DA7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7" name="AutoShape 7"/>
          <p:cNvSpPr/>
          <p:nvPr/>
        </p:nvSpPr>
        <p:spPr>
          <a:xfrm flipV="1">
            <a:off x="12397356" y="4956814"/>
            <a:ext cx="1819035" cy="0"/>
          </a:xfrm>
          <a:prstGeom prst="line">
            <a:avLst/>
          </a:prstGeom>
          <a:ln w="180975" cap="flat">
            <a:solidFill>
              <a:srgbClr val="829F88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8" name="AutoShape 8"/>
          <p:cNvSpPr/>
          <p:nvPr/>
        </p:nvSpPr>
        <p:spPr>
          <a:xfrm flipV="1">
            <a:off x="12397356" y="5966464"/>
            <a:ext cx="1819035" cy="0"/>
          </a:xfrm>
          <a:prstGeom prst="line">
            <a:avLst/>
          </a:prstGeom>
          <a:ln w="180975" cap="flat">
            <a:solidFill>
              <a:srgbClr val="F8C662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Box 9"/>
          <p:cNvSpPr txBox="1"/>
          <p:nvPr/>
        </p:nvSpPr>
        <p:spPr>
          <a:xfrm>
            <a:off x="4610940" y="1387690"/>
            <a:ext cx="9066120" cy="695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4500" b="1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RECURSOS DE AUXÍLIO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41</Words>
  <Application>Microsoft Office PowerPoint</Application>
  <PresentationFormat>Personalizar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Futura Bold</vt:lpstr>
      <vt:lpstr>Arial</vt:lpstr>
      <vt:lpstr>Futura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Oral</dc:title>
  <cp:lastModifiedBy>Maria Laura de Souza Oliveira</cp:lastModifiedBy>
  <cp:revision>4</cp:revision>
  <dcterms:created xsi:type="dcterms:W3CDTF">2006-08-16T00:00:00Z</dcterms:created>
  <dcterms:modified xsi:type="dcterms:W3CDTF">2026-05-04T19:08:57Z</dcterms:modified>
  <dc:identifier>DAHIuXYOGrA</dc:identifier>
</cp:coreProperties>
</file>