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</p:sldIdLst>
  <p:sldSz cy="43192700" cx="323977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GoogleSlidesCustomDataVersion2">
      <go:slidesCustomData xmlns:go="http://customooxmlschemas.google.com/" r:id="rId7" roundtripDataSignature="AMtx7mieypEwVTiyWtNNezvXsqcxDCLxa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customschemas.google.com/relationships/presentationmetadata" Target="meta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8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" name="Google Shape;14;p8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7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7"/>
          <p:cNvSpPr txBox="1"/>
          <p:nvPr>
            <p:ph idx="1" type="body"/>
          </p:nvPr>
        </p:nvSpPr>
        <p:spPr>
          <a:xfrm rot="5400000">
            <a:off x="2309019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7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7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7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8"/>
          <p:cNvSpPr txBox="1"/>
          <p:nvPr>
            <p:ph type="title"/>
          </p:nvPr>
        </p:nvSpPr>
        <p:spPr>
          <a:xfrm rot="5400000">
            <a:off x="4732338" y="2171701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8"/>
          <p:cNvSpPr txBox="1"/>
          <p:nvPr>
            <p:ph idx="1" type="body"/>
          </p:nvPr>
        </p:nvSpPr>
        <p:spPr>
          <a:xfrm rot="5400000">
            <a:off x="541338" y="190500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8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8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9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9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8" name="Google Shape;18;p9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9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9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10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10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" name="Google Shape;24;p10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10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10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11"/>
          <p:cNvSpPr txBox="1"/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b="1" sz="4000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11"/>
          <p:cNvSpPr txBox="1"/>
          <p:nvPr>
            <p:ph idx="1" type="body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0" name="Google Shape;30;p1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1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1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2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12"/>
          <p:cNvSpPr txBox="1"/>
          <p:nvPr>
            <p:ph idx="1" type="body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6" name="Google Shape;36;p12"/>
          <p:cNvSpPr txBox="1"/>
          <p:nvPr>
            <p:ph idx="2" type="body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7" name="Google Shape;37;p1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1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1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3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13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3" name="Google Shape;43;p13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4" name="Google Shape;44;p13"/>
          <p:cNvSpPr txBox="1"/>
          <p:nvPr>
            <p:ph idx="3" type="body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5" name="Google Shape;45;p13"/>
          <p:cNvSpPr txBox="1"/>
          <p:nvPr>
            <p:ph idx="4" type="body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6" name="Google Shape;46;p13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13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13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4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14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4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4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5"/>
          <p:cNvSpPr txBox="1"/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5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indent="-381000" lvl="2" marL="1371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indent="-355600" lvl="4" marL="22860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indent="-355600" lvl="5" marL="27432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15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58" name="Google Shape;58;p15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5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5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6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6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6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5" name="Google Shape;65;p16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6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7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7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7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7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7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0E4CF"/>
        </a:solidFill>
      </p:bgPr>
    </p:bg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/>
          <p:nvPr/>
        </p:nvSpPr>
        <p:spPr>
          <a:xfrm>
            <a:off x="749974" y="12570812"/>
            <a:ext cx="14614813" cy="1231846"/>
          </a:xfrm>
          <a:custGeom>
            <a:rect b="b" l="l" r="r" t="t"/>
            <a:pathLst>
              <a:path extrusionOk="0" h="103009" w="1222111">
                <a:moveTo>
                  <a:pt x="19600" y="0"/>
                </a:moveTo>
                <a:lnTo>
                  <a:pt x="1202511" y="0"/>
                </a:lnTo>
                <a:cubicBezTo>
                  <a:pt x="1207709" y="0"/>
                  <a:pt x="1212695" y="2065"/>
                  <a:pt x="1216370" y="5741"/>
                </a:cubicBezTo>
                <a:cubicBezTo>
                  <a:pt x="1220046" y="9416"/>
                  <a:pt x="1222111" y="14402"/>
                  <a:pt x="1222111" y="19600"/>
                </a:cubicBezTo>
                <a:lnTo>
                  <a:pt x="1222111" y="83409"/>
                </a:lnTo>
                <a:cubicBezTo>
                  <a:pt x="1222111" y="88607"/>
                  <a:pt x="1220046" y="93592"/>
                  <a:pt x="1216370" y="97268"/>
                </a:cubicBezTo>
                <a:cubicBezTo>
                  <a:pt x="1212695" y="100944"/>
                  <a:pt x="1207709" y="103009"/>
                  <a:pt x="1202511" y="103009"/>
                </a:cubicBezTo>
                <a:lnTo>
                  <a:pt x="19600" y="103009"/>
                </a:lnTo>
                <a:cubicBezTo>
                  <a:pt x="8775" y="103009"/>
                  <a:pt x="0" y="94233"/>
                  <a:pt x="0" y="83409"/>
                </a:cubicBezTo>
                <a:lnTo>
                  <a:pt x="0" y="19600"/>
                </a:lnTo>
                <a:cubicBezTo>
                  <a:pt x="0" y="8775"/>
                  <a:pt x="8775" y="0"/>
                  <a:pt x="19600" y="0"/>
                </a:cubicBezTo>
                <a:close/>
              </a:path>
            </a:pathLst>
          </a:custGeom>
          <a:solidFill>
            <a:srgbClr val="B32C6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b="1" i="0" lang="en-US" sz="4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INTRODUÇÃO</a:t>
            </a:r>
            <a:r>
              <a:rPr b="0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5" name="Google Shape;85;p1"/>
          <p:cNvSpPr txBox="1"/>
          <p:nvPr/>
        </p:nvSpPr>
        <p:spPr>
          <a:xfrm>
            <a:off x="749974" y="9723164"/>
            <a:ext cx="14614813" cy="4079494"/>
          </a:xfrm>
          <a:prstGeom prst="rect">
            <a:avLst/>
          </a:prstGeom>
          <a:noFill/>
          <a:ln>
            <a:noFill/>
          </a:ln>
        </p:spPr>
        <p:txBody>
          <a:bodyPr anchorCtr="0" anchor="ctr" bIns="50800" lIns="50800" spcFirstLastPara="1" rIns="50800" wrap="square" tIns="50800">
            <a:noAutofit/>
          </a:bodyPr>
          <a:lstStyle/>
          <a:p>
            <a:pPr indent="0" lvl="0" marL="0" marR="0" rtl="0" algn="ctr">
              <a:lnSpc>
                <a:spcPct val="466666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6" name="Google Shape;86;p1"/>
          <p:cNvSpPr txBox="1"/>
          <p:nvPr/>
        </p:nvSpPr>
        <p:spPr>
          <a:xfrm>
            <a:off x="0" y="6105472"/>
            <a:ext cx="32400000" cy="221932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Arial"/>
              <a:buNone/>
            </a:pPr>
            <a:r>
              <a:rPr b="1" i="0" lang="en-US" sz="6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TÍTULO (LETRA MAIÚSCULA, FONTE ARIAL, TAMANHO 60, EM NEGRITO, CENTRALIZADO</a:t>
            </a:r>
            <a:endParaRPr b="1" i="0" sz="6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" name="Google Shape;87;p1"/>
          <p:cNvSpPr txBox="1"/>
          <p:nvPr/>
        </p:nvSpPr>
        <p:spPr>
          <a:xfrm>
            <a:off x="0" y="8779367"/>
            <a:ext cx="32415619" cy="3644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b="0" i="0" lang="en-US" sz="4000" u="sng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Nome completo do autor, </a:t>
            </a:r>
            <a:r>
              <a:rPr b="0" i="0" lang="en-US" sz="4000" u="sng" cap="none" strike="noStrike">
                <a:solidFill>
                  <a:srgbClr val="FF267F"/>
                </a:solidFill>
                <a:latin typeface="Arial"/>
                <a:ea typeface="Arial"/>
                <a:cs typeface="Arial"/>
                <a:sym typeface="Arial"/>
              </a:rPr>
              <a:t>sublinhado</a:t>
            </a:r>
            <a:r>
              <a:rPr b="0" i="0" lang="en-US" sz="4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; Nomes completos dos coautores </a:t>
            </a:r>
            <a:r>
              <a:rPr b="0" i="0" lang="en-US" sz="4000" u="none" cap="none" strike="noStrike">
                <a:solidFill>
                  <a:srgbClr val="FF267F"/>
                </a:solidFill>
                <a:latin typeface="Arial"/>
                <a:ea typeface="Arial"/>
                <a:cs typeface="Arial"/>
                <a:sym typeface="Arial"/>
              </a:rPr>
              <a:t>por ordem de contribuição para o trabalho, separados por ponto e vírgula</a:t>
            </a:r>
            <a:r>
              <a:rPr b="0" i="0" lang="en-US" sz="4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; Nome completo do orientador </a:t>
            </a:r>
            <a:r>
              <a:rPr b="0" i="0" lang="en-US" sz="4000" u="none" cap="none" strike="noStrike">
                <a:solidFill>
                  <a:srgbClr val="FF267F"/>
                </a:solidFill>
                <a:latin typeface="Arial"/>
                <a:ea typeface="Arial"/>
                <a:cs typeface="Arial"/>
                <a:sym typeface="Arial"/>
              </a:rPr>
              <a:t>(para graduação e pós graduação) Fonte Arial, tamanho 40, norma</a:t>
            </a:r>
            <a:r>
              <a:rPr b="0" i="0" lang="en-US" sz="4000" u="none" cap="none" strike="noStrike">
                <a:solidFill>
                  <a:srgbClr val="D64F82"/>
                </a:solidFill>
                <a:latin typeface="Arial"/>
                <a:ea typeface="Arial"/>
                <a:cs typeface="Arial"/>
                <a:sym typeface="Arial"/>
              </a:rPr>
              <a:t>l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t/>
            </a:r>
            <a:endParaRPr b="0" i="0" sz="4000" u="none" cap="none" strike="noStrike">
              <a:solidFill>
                <a:srgbClr val="D64F82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b="0" i="0" lang="en-US" sz="4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(Laboratório(s) do autor e dos coautores, Noma completo da Instituição. Cidade, Estado).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t/>
            </a:r>
            <a:endParaRPr b="0" i="0" sz="4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b="0" i="1" lang="en-US" sz="4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Área </a:t>
            </a:r>
            <a:r>
              <a:rPr b="0" i="1" lang="en-US" sz="4000" u="none" cap="none" strike="noStrike">
                <a:solidFill>
                  <a:srgbClr val="FF267F"/>
                </a:solidFill>
                <a:latin typeface="Arial"/>
                <a:ea typeface="Arial"/>
                <a:cs typeface="Arial"/>
                <a:sym typeface="Arial"/>
              </a:rPr>
              <a:t>em itálico</a:t>
            </a:r>
            <a:r>
              <a:rPr b="0" i="1" lang="en-US" sz="4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, Tipo de Trabalho </a:t>
            </a:r>
            <a:r>
              <a:rPr b="0" i="1" lang="en-US" sz="4000" u="none" cap="none" strike="noStrike">
                <a:solidFill>
                  <a:srgbClr val="FF267F"/>
                </a:solidFill>
                <a:latin typeface="Arial"/>
                <a:ea typeface="Arial"/>
                <a:cs typeface="Arial"/>
                <a:sym typeface="Arial"/>
              </a:rPr>
              <a:t>em itálico</a:t>
            </a:r>
            <a:r>
              <a:rPr b="0" i="1" lang="en-US" sz="4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, Nível do autor </a:t>
            </a:r>
            <a:r>
              <a:rPr b="0" i="1" lang="en-US" sz="4000" u="none" cap="none" strike="noStrike">
                <a:solidFill>
                  <a:srgbClr val="FF267F"/>
                </a:solidFill>
                <a:latin typeface="Arial"/>
                <a:ea typeface="Arial"/>
                <a:cs typeface="Arial"/>
                <a:sym typeface="Arial"/>
              </a:rPr>
              <a:t>em itálico</a:t>
            </a:r>
            <a:r>
              <a:rPr b="0" i="1" lang="en-US" sz="4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t/>
            </a:r>
            <a:endParaRPr b="0" i="1" sz="4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8" name="Google Shape;88;p1"/>
          <p:cNvSpPr/>
          <p:nvPr/>
        </p:nvSpPr>
        <p:spPr>
          <a:xfrm>
            <a:off x="749974" y="21881658"/>
            <a:ext cx="14614813" cy="1231846"/>
          </a:xfrm>
          <a:custGeom>
            <a:rect b="b" l="l" r="r" t="t"/>
            <a:pathLst>
              <a:path extrusionOk="0" h="103009" w="1222111">
                <a:moveTo>
                  <a:pt x="19600" y="0"/>
                </a:moveTo>
                <a:lnTo>
                  <a:pt x="1202511" y="0"/>
                </a:lnTo>
                <a:cubicBezTo>
                  <a:pt x="1207709" y="0"/>
                  <a:pt x="1212695" y="2065"/>
                  <a:pt x="1216370" y="5741"/>
                </a:cubicBezTo>
                <a:cubicBezTo>
                  <a:pt x="1220046" y="9416"/>
                  <a:pt x="1222111" y="14402"/>
                  <a:pt x="1222111" y="19600"/>
                </a:cubicBezTo>
                <a:lnTo>
                  <a:pt x="1222111" y="83409"/>
                </a:lnTo>
                <a:cubicBezTo>
                  <a:pt x="1222111" y="88607"/>
                  <a:pt x="1220046" y="93592"/>
                  <a:pt x="1216370" y="97268"/>
                </a:cubicBezTo>
                <a:cubicBezTo>
                  <a:pt x="1212695" y="100944"/>
                  <a:pt x="1207709" y="103009"/>
                  <a:pt x="1202511" y="103009"/>
                </a:cubicBezTo>
                <a:lnTo>
                  <a:pt x="19600" y="103009"/>
                </a:lnTo>
                <a:cubicBezTo>
                  <a:pt x="8775" y="103009"/>
                  <a:pt x="0" y="94233"/>
                  <a:pt x="0" y="83409"/>
                </a:cubicBezTo>
                <a:lnTo>
                  <a:pt x="0" y="19600"/>
                </a:lnTo>
                <a:cubicBezTo>
                  <a:pt x="0" y="8775"/>
                  <a:pt x="8775" y="0"/>
                  <a:pt x="19600" y="0"/>
                </a:cubicBezTo>
                <a:close/>
              </a:path>
            </a:pathLst>
          </a:custGeom>
          <a:solidFill>
            <a:srgbClr val="B32C6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b="1" i="0" lang="en-US" sz="4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METODOLOGIA</a:t>
            </a:r>
            <a:endParaRPr b="0" i="0" sz="4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9" name="Google Shape;89;p1"/>
          <p:cNvSpPr txBox="1"/>
          <p:nvPr/>
        </p:nvSpPr>
        <p:spPr>
          <a:xfrm>
            <a:off x="749974" y="19034010"/>
            <a:ext cx="14614813" cy="4079494"/>
          </a:xfrm>
          <a:prstGeom prst="rect">
            <a:avLst/>
          </a:prstGeom>
          <a:noFill/>
          <a:ln>
            <a:noFill/>
          </a:ln>
        </p:spPr>
        <p:txBody>
          <a:bodyPr anchorCtr="0" anchor="ctr" bIns="50800" lIns="50800" spcFirstLastPara="1" rIns="50800" wrap="square" tIns="50800">
            <a:noAutofit/>
          </a:bodyPr>
          <a:lstStyle/>
          <a:p>
            <a:pPr indent="0" lvl="0" marL="0" marR="0" rtl="0" algn="ctr">
              <a:lnSpc>
                <a:spcPct val="466666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0" name="Google Shape;90;p1"/>
          <p:cNvSpPr/>
          <p:nvPr/>
        </p:nvSpPr>
        <p:spPr>
          <a:xfrm>
            <a:off x="17088553" y="12570812"/>
            <a:ext cx="14614813" cy="1231846"/>
          </a:xfrm>
          <a:custGeom>
            <a:rect b="b" l="l" r="r" t="t"/>
            <a:pathLst>
              <a:path extrusionOk="0" h="103009" w="1222111">
                <a:moveTo>
                  <a:pt x="19600" y="0"/>
                </a:moveTo>
                <a:lnTo>
                  <a:pt x="1202511" y="0"/>
                </a:lnTo>
                <a:cubicBezTo>
                  <a:pt x="1207709" y="0"/>
                  <a:pt x="1212695" y="2065"/>
                  <a:pt x="1216370" y="5741"/>
                </a:cubicBezTo>
                <a:cubicBezTo>
                  <a:pt x="1220046" y="9416"/>
                  <a:pt x="1222111" y="14402"/>
                  <a:pt x="1222111" y="19600"/>
                </a:cubicBezTo>
                <a:lnTo>
                  <a:pt x="1222111" y="83409"/>
                </a:lnTo>
                <a:cubicBezTo>
                  <a:pt x="1222111" y="88607"/>
                  <a:pt x="1220046" y="93592"/>
                  <a:pt x="1216370" y="97268"/>
                </a:cubicBezTo>
                <a:cubicBezTo>
                  <a:pt x="1212695" y="100944"/>
                  <a:pt x="1207709" y="103009"/>
                  <a:pt x="1202511" y="103009"/>
                </a:cubicBezTo>
                <a:lnTo>
                  <a:pt x="19600" y="103009"/>
                </a:lnTo>
                <a:cubicBezTo>
                  <a:pt x="8775" y="103009"/>
                  <a:pt x="0" y="94233"/>
                  <a:pt x="0" y="83409"/>
                </a:cubicBezTo>
                <a:lnTo>
                  <a:pt x="0" y="19600"/>
                </a:lnTo>
                <a:cubicBezTo>
                  <a:pt x="0" y="8775"/>
                  <a:pt x="8775" y="0"/>
                  <a:pt x="19600" y="0"/>
                </a:cubicBezTo>
                <a:close/>
              </a:path>
            </a:pathLst>
          </a:custGeom>
          <a:solidFill>
            <a:srgbClr val="B32C6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b="1" i="0" lang="en-US" sz="4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RESULTADOS</a:t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1" name="Google Shape;91;p1"/>
          <p:cNvSpPr txBox="1"/>
          <p:nvPr/>
        </p:nvSpPr>
        <p:spPr>
          <a:xfrm>
            <a:off x="17088553" y="9723164"/>
            <a:ext cx="14614813" cy="4079494"/>
          </a:xfrm>
          <a:prstGeom prst="rect">
            <a:avLst/>
          </a:prstGeom>
          <a:noFill/>
          <a:ln>
            <a:noFill/>
          </a:ln>
        </p:spPr>
        <p:txBody>
          <a:bodyPr anchorCtr="0" anchor="ctr" bIns="50800" lIns="50800" spcFirstLastPara="1" rIns="50800" wrap="square" tIns="50800">
            <a:noAutofit/>
          </a:bodyPr>
          <a:lstStyle/>
          <a:p>
            <a:pPr indent="0" lvl="0" marL="0" marR="0" rtl="0" algn="ctr">
              <a:lnSpc>
                <a:spcPct val="466666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2" name="Google Shape;92;p1"/>
          <p:cNvSpPr/>
          <p:nvPr/>
        </p:nvSpPr>
        <p:spPr>
          <a:xfrm>
            <a:off x="17088553" y="26549538"/>
            <a:ext cx="14614813" cy="1231846"/>
          </a:xfrm>
          <a:custGeom>
            <a:rect b="b" l="l" r="r" t="t"/>
            <a:pathLst>
              <a:path extrusionOk="0" h="103009" w="1222111">
                <a:moveTo>
                  <a:pt x="19600" y="0"/>
                </a:moveTo>
                <a:lnTo>
                  <a:pt x="1202511" y="0"/>
                </a:lnTo>
                <a:cubicBezTo>
                  <a:pt x="1207709" y="0"/>
                  <a:pt x="1212695" y="2065"/>
                  <a:pt x="1216370" y="5741"/>
                </a:cubicBezTo>
                <a:cubicBezTo>
                  <a:pt x="1220046" y="9416"/>
                  <a:pt x="1222111" y="14402"/>
                  <a:pt x="1222111" y="19600"/>
                </a:cubicBezTo>
                <a:lnTo>
                  <a:pt x="1222111" y="83409"/>
                </a:lnTo>
                <a:cubicBezTo>
                  <a:pt x="1222111" y="88607"/>
                  <a:pt x="1220046" y="93592"/>
                  <a:pt x="1216370" y="97268"/>
                </a:cubicBezTo>
                <a:cubicBezTo>
                  <a:pt x="1212695" y="100944"/>
                  <a:pt x="1207709" y="103009"/>
                  <a:pt x="1202511" y="103009"/>
                </a:cubicBezTo>
                <a:lnTo>
                  <a:pt x="19600" y="103009"/>
                </a:lnTo>
                <a:cubicBezTo>
                  <a:pt x="8775" y="103009"/>
                  <a:pt x="0" y="94233"/>
                  <a:pt x="0" y="83409"/>
                </a:cubicBezTo>
                <a:lnTo>
                  <a:pt x="0" y="19600"/>
                </a:lnTo>
                <a:cubicBezTo>
                  <a:pt x="0" y="8775"/>
                  <a:pt x="8775" y="0"/>
                  <a:pt x="19600" y="0"/>
                </a:cubicBezTo>
                <a:close/>
              </a:path>
            </a:pathLst>
          </a:custGeom>
          <a:solidFill>
            <a:srgbClr val="B32C6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b="1" i="0" lang="en-US" sz="4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CONCLUSÃO </a:t>
            </a:r>
            <a:endParaRPr b="0" i="0" sz="4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3" name="Google Shape;93;p1"/>
          <p:cNvSpPr txBox="1"/>
          <p:nvPr/>
        </p:nvSpPr>
        <p:spPr>
          <a:xfrm>
            <a:off x="17088553" y="23701890"/>
            <a:ext cx="14614813" cy="4079494"/>
          </a:xfrm>
          <a:prstGeom prst="rect">
            <a:avLst/>
          </a:prstGeom>
          <a:noFill/>
          <a:ln>
            <a:noFill/>
          </a:ln>
        </p:spPr>
        <p:txBody>
          <a:bodyPr anchorCtr="0" anchor="ctr" bIns="50800" lIns="50800" spcFirstLastPara="1" rIns="50800" wrap="square" tIns="50800">
            <a:noAutofit/>
          </a:bodyPr>
          <a:lstStyle/>
          <a:p>
            <a:pPr indent="0" lvl="0" marL="0" marR="0" rtl="0" algn="ctr">
              <a:lnSpc>
                <a:spcPct val="466666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Google Shape;94;p1"/>
          <p:cNvSpPr/>
          <p:nvPr/>
        </p:nvSpPr>
        <p:spPr>
          <a:xfrm>
            <a:off x="17088553" y="34087425"/>
            <a:ext cx="14614813" cy="1231846"/>
          </a:xfrm>
          <a:custGeom>
            <a:rect b="b" l="l" r="r" t="t"/>
            <a:pathLst>
              <a:path extrusionOk="0" h="103009" w="1222111">
                <a:moveTo>
                  <a:pt x="19600" y="0"/>
                </a:moveTo>
                <a:lnTo>
                  <a:pt x="1202511" y="0"/>
                </a:lnTo>
                <a:cubicBezTo>
                  <a:pt x="1207709" y="0"/>
                  <a:pt x="1212695" y="2065"/>
                  <a:pt x="1216370" y="5741"/>
                </a:cubicBezTo>
                <a:cubicBezTo>
                  <a:pt x="1220046" y="9416"/>
                  <a:pt x="1222111" y="14402"/>
                  <a:pt x="1222111" y="19600"/>
                </a:cubicBezTo>
                <a:lnTo>
                  <a:pt x="1222111" y="83409"/>
                </a:lnTo>
                <a:cubicBezTo>
                  <a:pt x="1222111" y="88607"/>
                  <a:pt x="1220046" y="93592"/>
                  <a:pt x="1216370" y="97268"/>
                </a:cubicBezTo>
                <a:cubicBezTo>
                  <a:pt x="1212695" y="100944"/>
                  <a:pt x="1207709" y="103009"/>
                  <a:pt x="1202511" y="103009"/>
                </a:cubicBezTo>
                <a:lnTo>
                  <a:pt x="19600" y="103009"/>
                </a:lnTo>
                <a:cubicBezTo>
                  <a:pt x="8775" y="103009"/>
                  <a:pt x="0" y="94233"/>
                  <a:pt x="0" y="83409"/>
                </a:cubicBezTo>
                <a:lnTo>
                  <a:pt x="0" y="19600"/>
                </a:lnTo>
                <a:cubicBezTo>
                  <a:pt x="0" y="8775"/>
                  <a:pt x="8775" y="0"/>
                  <a:pt x="19600" y="0"/>
                </a:cubicBezTo>
                <a:close/>
              </a:path>
            </a:pathLst>
          </a:custGeom>
          <a:solidFill>
            <a:srgbClr val="B32C6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b="1" i="0" lang="en-US" sz="4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REFERÊNCIAS</a:t>
            </a:r>
            <a:endParaRPr b="0" i="0" sz="4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5" name="Google Shape;95;p1"/>
          <p:cNvSpPr txBox="1"/>
          <p:nvPr/>
        </p:nvSpPr>
        <p:spPr>
          <a:xfrm>
            <a:off x="17088553" y="31239777"/>
            <a:ext cx="14614813" cy="4079494"/>
          </a:xfrm>
          <a:prstGeom prst="rect">
            <a:avLst/>
          </a:prstGeom>
          <a:noFill/>
          <a:ln>
            <a:noFill/>
          </a:ln>
        </p:spPr>
        <p:txBody>
          <a:bodyPr anchorCtr="0" anchor="ctr" bIns="50800" lIns="50800" spcFirstLastPara="1" rIns="50800" wrap="square" tIns="50800">
            <a:noAutofit/>
          </a:bodyPr>
          <a:lstStyle/>
          <a:p>
            <a:pPr indent="0" lvl="0" marL="0" marR="0" rtl="0" algn="ctr">
              <a:lnSpc>
                <a:spcPct val="466666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6" name="Google Shape;96;p1"/>
          <p:cNvSpPr txBox="1"/>
          <p:nvPr/>
        </p:nvSpPr>
        <p:spPr>
          <a:xfrm>
            <a:off x="1135473" y="14106135"/>
            <a:ext cx="13843814" cy="73482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just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b="0" i="0" lang="en-US" sz="3200" u="none" cap="none" strike="noStrike">
                <a:solidFill>
                  <a:srgbClr val="FF267F"/>
                </a:solidFill>
                <a:latin typeface="Arial"/>
                <a:ea typeface="Arial"/>
                <a:cs typeface="Arial"/>
                <a:sym typeface="Arial"/>
              </a:rPr>
              <a:t> Todo o texto deve ser escrito em um parágrafo padrão, justificado, fonte Arial, cor preta, tamanho 32, normal, espaçamento entre linhas 1.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b="0" i="0" lang="en-US" sz="3200" u="none" cap="none" strike="noStrike">
                <a:solidFill>
                  <a:srgbClr val="FF267F"/>
                </a:solidFill>
                <a:latin typeface="Arial"/>
                <a:ea typeface="Arial"/>
                <a:cs typeface="Arial"/>
                <a:sym typeface="Arial"/>
              </a:rPr>
              <a:t> As posições das caixas (títulos das seções) podem ser modificadas, para baixo ou para cima, para melhor acomodação do texto e das ilustrações. A fonte e a cor das caixas devem ser mantidas neste padrão (Arial 40, maiúscula, negrito e com a cor definida para a Área de conhecimento em que o trabalho está inscrito).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b="0" i="0" lang="en-US" sz="3200" u="none" cap="none" strike="noStrike">
                <a:solidFill>
                  <a:srgbClr val="FF267F"/>
                </a:solidFill>
                <a:latin typeface="Arial"/>
                <a:ea typeface="Arial"/>
                <a:cs typeface="Arial"/>
                <a:sym typeface="Arial"/>
              </a:rPr>
              <a:t> Todas as imagens e tabelas devem possuir definição e tamanho legível, devem estar legendadas e suas legendas devem possuir fonte Arial 24.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b="0" i="0" lang="en-US" sz="3200" u="none" cap="none" strike="noStrike">
                <a:solidFill>
                  <a:srgbClr val="FF267F"/>
                </a:solidFill>
                <a:latin typeface="Arial"/>
                <a:ea typeface="Arial"/>
                <a:cs typeface="Arial"/>
                <a:sym typeface="Arial"/>
              </a:rPr>
              <a:t> O tamanho do banner deve seguir o edital: largura de 90 cm e altura de 120 cm.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t/>
            </a:r>
            <a:endParaRPr b="0" i="0" sz="3200" u="none" cap="none" strike="noStrike">
              <a:solidFill>
                <a:srgbClr val="FF267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t/>
            </a:r>
            <a:endParaRPr b="0" i="0" sz="3200" u="none" cap="none" strike="noStrike">
              <a:solidFill>
                <a:srgbClr val="FF267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7" name="Google Shape;97;p1"/>
          <p:cNvSpPr txBox="1"/>
          <p:nvPr/>
        </p:nvSpPr>
        <p:spPr>
          <a:xfrm>
            <a:off x="17474052" y="14106135"/>
            <a:ext cx="13843814" cy="6045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just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b="0" i="0" lang="en-US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Texto e ilustrações.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8" name="Google Shape;98;p1"/>
          <p:cNvSpPr txBox="1"/>
          <p:nvPr/>
        </p:nvSpPr>
        <p:spPr>
          <a:xfrm>
            <a:off x="1135473" y="23456404"/>
            <a:ext cx="13843814" cy="6045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just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b="0" i="0" lang="en-US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Texto e ilustrações.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9" name="Google Shape;99;p1"/>
          <p:cNvSpPr txBox="1"/>
          <p:nvPr/>
        </p:nvSpPr>
        <p:spPr>
          <a:xfrm>
            <a:off x="17474052" y="28142472"/>
            <a:ext cx="13843814" cy="6045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just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b="0" i="0" lang="en-US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Texto e ilustrações.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0" name="Google Shape;100;p1"/>
          <p:cNvSpPr txBox="1"/>
          <p:nvPr/>
        </p:nvSpPr>
        <p:spPr>
          <a:xfrm>
            <a:off x="17474052" y="35880355"/>
            <a:ext cx="13843814" cy="100520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just">
              <a:lnSpc>
                <a:spcPct val="139958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0" i="0" lang="en-US" sz="2400" u="none" cap="none" strike="noStrike">
                <a:solidFill>
                  <a:srgbClr val="FF267F"/>
                </a:solidFill>
                <a:latin typeface="Arial"/>
                <a:ea typeface="Arial"/>
                <a:cs typeface="Arial"/>
                <a:sym typeface="Arial"/>
              </a:rPr>
              <a:t>Referências devem ser escritas de acordo com a ABNT, fonte Arial, tamanho 24, normal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186666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rgbClr val="FF267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1" name="Google Shape;101;p1"/>
          <p:cNvSpPr txBox="1"/>
          <p:nvPr/>
        </p:nvSpPr>
        <p:spPr>
          <a:xfrm>
            <a:off x="2836202" y="40933685"/>
            <a:ext cx="26743216" cy="21748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just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b="0" i="0" lang="en-US" sz="4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Agradecimentos: </a:t>
            </a:r>
            <a:r>
              <a:rPr b="0" i="0" lang="en-US" sz="4000" u="none" cap="none" strike="noStrike">
                <a:solidFill>
                  <a:srgbClr val="FE2B7B"/>
                </a:solidFill>
                <a:latin typeface="Arial"/>
                <a:ea typeface="Arial"/>
                <a:cs typeface="Arial"/>
                <a:sym typeface="Arial"/>
              </a:rPr>
              <a:t>inserir nesse espaço as logos do laboratório, do hospital e da agência de fomento à pesquisa (não obrigatório)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t/>
            </a:r>
            <a:endParaRPr b="0" i="0" sz="4000" u="none" cap="none" strike="noStrike">
              <a:solidFill>
                <a:srgbClr val="FE2B7B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02" name="Google Shape;102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-59136"/>
            <a:ext cx="32415626" cy="5318189"/>
          </a:xfrm>
          <a:prstGeom prst="rect">
            <a:avLst/>
          </a:prstGeom>
          <a:noFill/>
          <a:ln>
            <a:noFill/>
          </a:ln>
        </p:spPr>
      </p:pic>
      <p:sp>
        <p:nvSpPr>
          <p:cNvPr id="103" name="Google Shape;103;p1"/>
          <p:cNvSpPr txBox="1"/>
          <p:nvPr/>
        </p:nvSpPr>
        <p:spPr>
          <a:xfrm>
            <a:off x="18887931" y="1137606"/>
            <a:ext cx="7269900" cy="2924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14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0"/>
              <a:buFont typeface="Arial"/>
              <a:buNone/>
            </a:pPr>
            <a:r>
              <a:rPr b="1" i="0" lang="en-US" sz="5000" u="none" cap="none" strike="noStrike">
                <a:solidFill>
                  <a:srgbClr val="FF267F"/>
                </a:solidFill>
                <a:latin typeface="Arial"/>
                <a:ea typeface="Arial"/>
                <a:cs typeface="Arial"/>
                <a:sym typeface="Arial"/>
              </a:rPr>
              <a:t>Inserir logo </a:t>
            </a:r>
            <a:endParaRPr b="0" i="0" sz="5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40014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0"/>
              <a:buFont typeface="Arial"/>
              <a:buNone/>
            </a:pPr>
            <a:r>
              <a:rPr b="1" i="0" lang="en-US" sz="5000" u="none" cap="none" strike="noStrike">
                <a:solidFill>
                  <a:srgbClr val="FF267F"/>
                </a:solidFill>
                <a:latin typeface="Arial"/>
                <a:ea typeface="Arial"/>
                <a:cs typeface="Arial"/>
                <a:sym typeface="Arial"/>
              </a:rPr>
              <a:t>da Instituição </a:t>
            </a:r>
            <a:endParaRPr b="0" i="0" sz="5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40014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0"/>
              <a:buFont typeface="Arial"/>
              <a:buNone/>
            </a:pPr>
            <a:r>
              <a:rPr b="1" i="0" lang="en-US" sz="5000" u="none" cap="none" strike="noStrike">
                <a:solidFill>
                  <a:srgbClr val="FF267F"/>
                </a:solidFill>
                <a:latin typeface="Arial"/>
                <a:ea typeface="Arial"/>
                <a:cs typeface="Arial"/>
                <a:sym typeface="Arial"/>
              </a:rPr>
              <a:t>de Ensino </a:t>
            </a:r>
            <a:endParaRPr b="0" i="0" sz="5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2006-08-16T00:00:00Z</dcterms:created>
</cp:coreProperties>
</file>