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192700" cx="323977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aPp5hUjMKv7axNvoNN8DxCLM+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0E4C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/>
          <p:nvPr/>
        </p:nvSpPr>
        <p:spPr>
          <a:xfrm>
            <a:off x="749974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F26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2"/>
          <p:cNvSpPr txBox="1"/>
          <p:nvPr/>
        </p:nvSpPr>
        <p:spPr>
          <a:xfrm>
            <a:off x="749974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2"/>
          <p:cNvSpPr txBox="1"/>
          <p:nvPr/>
        </p:nvSpPr>
        <p:spPr>
          <a:xfrm>
            <a:off x="0" y="6105472"/>
            <a:ext cx="32400000" cy="2219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(LETRA MAIÚSCULA, FONTE ARIAL, TAMANHO 60, EM NEGRITO, CENTRALIZADO</a:t>
            </a:r>
            <a:endParaRPr b="1" i="0" sz="6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"/>
          <p:cNvSpPr txBox="1"/>
          <p:nvPr/>
        </p:nvSpPr>
        <p:spPr>
          <a:xfrm>
            <a:off x="0" y="8779367"/>
            <a:ext cx="32415619" cy="3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completo do autor, </a:t>
            </a:r>
            <a:r>
              <a:rPr b="0" i="0" lang="en-US" sz="4000" u="sng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sublinhado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Nomes completos dos coautores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por ordem de contribuição para o trabalho, separados por ponto e vírgula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 completo do orientador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(para graduação e pós graduação) Fonte Arial, tamanho 40, norma</a:t>
            </a:r>
            <a:r>
              <a:rPr b="0" i="0" lang="en-US" sz="4000" u="none" cap="none" strike="noStrike">
                <a:solidFill>
                  <a:srgbClr val="D64F82"/>
                </a:solidFill>
                <a:latin typeface="Arial"/>
                <a:ea typeface="Arial"/>
                <a:cs typeface="Arial"/>
                <a:sym typeface="Arial"/>
              </a:rPr>
              <a:t>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D64F8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(Laboratório(s) do autor e dos coautores, Noma completo da Instituição. Cidade, Estado).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Área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Tipo de Trabalho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Nível do autor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1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"/>
          <p:cNvSpPr/>
          <p:nvPr/>
        </p:nvSpPr>
        <p:spPr>
          <a:xfrm>
            <a:off x="749974" y="2188165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F26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2"/>
          <p:cNvSpPr txBox="1"/>
          <p:nvPr/>
        </p:nvSpPr>
        <p:spPr>
          <a:xfrm>
            <a:off x="749974" y="1903401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17088553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F26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17088553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17088553" y="2654953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F26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17088553" y="2370189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7088553" y="34087425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FF26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17088553" y="31239777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1135473" y="14106135"/>
            <a:ext cx="13843814" cy="73482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Todo o texto deve ser escrito em um parágrafo padrão, justificado, fonte Arial, cor preta, tamanho 32, normal, espaçamento entre linhas 1.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As posições das caixas (títulos das seções) podem ser modificadas, para baixo ou para cima, para melhor acomodação do texto e das ilustrações. A fonte e a cor das caixas devem ser mantidas neste padrão (Arial 40, maiúscula, negrito e com a cor definida para a Área de conhecimento em que o trabalho está inscrito).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Todas as imagens e tabelas devem possuir definição e tamanho legível, devem estar legendadas e suas legendas devem possuir fonte Arial 24.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O tamanho do banner deve seguir o edital: largura de 90 cm e altura de 120 cm.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17474052" y="14106135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1135473" y="23456404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17474052" y="28142472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7474052" y="35880355"/>
            <a:ext cx="13843814" cy="1005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Referências devem ser escritas de acordo com a ABNT, fonte Arial, tamanho 24, normal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8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2836202" y="40933685"/>
            <a:ext cx="26743216" cy="2174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Agradecimentos: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inserir nesse espaço as logos do laboratório, do hospital e da agência de fomento à pesquisa (não obrigatório)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7"/>
            <a:ext cx="32397701" cy="5315248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18846528" y="1195280"/>
            <a:ext cx="7269900" cy="29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Inserir logo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da Instituição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de Ensino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