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k+6TpjN0yptXsZkkhuU0eTc7B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502" y="18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b2e75ba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1eb2e75ba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b2e75baac_0_0"/>
          <p:cNvSpPr txBox="1"/>
          <p:nvPr/>
        </p:nvSpPr>
        <p:spPr>
          <a:xfrm>
            <a:off x="671150" y="5044200"/>
            <a:ext cx="28800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sz="6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60; negrito; centralizado)</a:t>
            </a:r>
            <a:endParaRPr sz="6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eb2e75baac_0_0"/>
          <p:cNvSpPr txBox="1"/>
          <p:nvPr/>
        </p:nvSpPr>
        <p:spPr>
          <a:xfrm>
            <a:off x="755134" y="6983160"/>
            <a:ext cx="288489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(Apresentador; sublinhado)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(Autores/Coautores; até 0</a:t>
            </a:r>
            <a:r>
              <a:rPr lang="pt-BR" sz="4000">
                <a:solidFill>
                  <a:srgbClr val="FF0000"/>
                </a:solidFill>
              </a:rPr>
              <a:t>4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(Orientador, para graduação e pós-graduação)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Laboratório dos Autores, Instituição, Cidade, Estado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Microbiologia,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Natureza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Nível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40; normal; centralizado; limite de 0</a:t>
            </a:r>
            <a:r>
              <a:rPr lang="pt-BR" sz="4000">
                <a:solidFill>
                  <a:srgbClr val="FF0000"/>
                </a:solidFill>
              </a:rPr>
              <a:t>6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nomes no total; nomes separados por ponto-vírgula; afiliação separada por vírgulas; área, natureza e nível separados por vírgula e em itálico)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eb2e75baac_0_0"/>
          <p:cNvSpPr/>
          <p:nvPr/>
        </p:nvSpPr>
        <p:spPr>
          <a:xfrm>
            <a:off x="653455" y="1167372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FBE1D"/>
          </a:solidFill>
          <a:ln w="25400" cap="flat" cmpd="sng">
            <a:solidFill>
              <a:srgbClr val="FFBE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101" name="Google Shape;101;g1eb2e75baac_0_0"/>
          <p:cNvSpPr txBox="1"/>
          <p:nvPr/>
        </p:nvSpPr>
        <p:spPr>
          <a:xfrm>
            <a:off x="630116" y="12904057"/>
            <a:ext cx="13680000" cy="6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Todo o texto deve ser escrito na fonte Arial, tamanho 32, normal, justificado e com parágrafo padrão. 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As posições das caixas (títulos das seções) podem ser modificadas para melhor acomodar o texto e as ilustrações. A fonte das caixas deve ser mantida neste padrão (Arial 40, maiúscula, negrito e com a cor em questão). As cores das caixas devem seguir a coloração definida para a área de conhecimento determinada.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Todas as imagens e as tabelas devem possuir tamanho legível. As legendas devem possuir fonte Arial 24.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O tamanho do banner deve seguir o edital: largura de 90 cm e altura de 120 cm.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1eb2e75baac_0_0"/>
          <p:cNvSpPr txBox="1"/>
          <p:nvPr/>
        </p:nvSpPr>
        <p:spPr>
          <a:xfrm>
            <a:off x="15898649" y="32971790"/>
            <a:ext cx="1377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 Medium"/>
              <a:buNone/>
            </a:pPr>
            <a:r>
              <a:rPr lang="pt-BR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 referências devem possuir a fonte Arial, tamanho 24, normal, à esquerda.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1eb2e75baac_0_0"/>
          <p:cNvSpPr txBox="1"/>
          <p:nvPr/>
        </p:nvSpPr>
        <p:spPr>
          <a:xfrm>
            <a:off x="21070311" y="2347982"/>
            <a:ext cx="92049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leo"/>
              <a:buNone/>
            </a:pPr>
            <a:r>
              <a:rPr lang="pt-BR" sz="4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Logo da instituição de ensino do participante</a:t>
            </a:r>
            <a:endParaRPr sz="1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1eb2e75baac_0_0"/>
          <p:cNvSpPr/>
          <p:nvPr/>
        </p:nvSpPr>
        <p:spPr>
          <a:xfrm>
            <a:off x="719905" y="20340120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FBE1D"/>
          </a:solidFill>
          <a:ln w="25400" cap="flat" cmpd="sng">
            <a:solidFill>
              <a:srgbClr val="FFBE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023047"/>
                </a:solidFill>
              </a:rPr>
              <a:t>METODOLOGIA</a:t>
            </a:r>
            <a:endParaRPr/>
          </a:p>
        </p:txBody>
      </p:sp>
      <p:sp>
        <p:nvSpPr>
          <p:cNvPr id="105" name="Google Shape;105;g1eb2e75baac_0_0"/>
          <p:cNvSpPr txBox="1"/>
          <p:nvPr/>
        </p:nvSpPr>
        <p:spPr>
          <a:xfrm>
            <a:off x="696566" y="21570453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eb2e75baac_0_0"/>
          <p:cNvSpPr/>
          <p:nvPr/>
        </p:nvSpPr>
        <p:spPr>
          <a:xfrm>
            <a:off x="15815550" y="1167372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FBE1D"/>
          </a:solidFill>
          <a:ln w="25400" cap="flat" cmpd="sng">
            <a:solidFill>
              <a:srgbClr val="FFBE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107" name="Google Shape;107;g1eb2e75baac_0_0"/>
          <p:cNvSpPr txBox="1"/>
          <p:nvPr/>
        </p:nvSpPr>
        <p:spPr>
          <a:xfrm>
            <a:off x="15832199" y="12904057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eb2e75baac_0_0"/>
          <p:cNvSpPr/>
          <p:nvPr/>
        </p:nvSpPr>
        <p:spPr>
          <a:xfrm>
            <a:off x="15882000" y="3158699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FBE1D"/>
          </a:solidFill>
          <a:ln w="25400" cap="flat" cmpd="sng">
            <a:solidFill>
              <a:srgbClr val="FFBE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9" name="Google Shape;109;g1eb2e75baac_0_0"/>
          <p:cNvSpPr/>
          <p:nvPr/>
        </p:nvSpPr>
        <p:spPr>
          <a:xfrm>
            <a:off x="15882000" y="2462634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FFBE1D"/>
          </a:solidFill>
          <a:ln w="25400" cap="flat" cmpd="sng">
            <a:solidFill>
              <a:srgbClr val="FFBE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110" name="Google Shape;110;g1eb2e75baac_0_0"/>
          <p:cNvSpPr txBox="1"/>
          <p:nvPr/>
        </p:nvSpPr>
        <p:spPr>
          <a:xfrm>
            <a:off x="15898649" y="25856677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1eb2e75baac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"/>
            <a:ext cx="30275200" cy="44348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946E567-2FF9-BA23-B6A5-7269C7A9786D}"/>
              </a:ext>
            </a:extLst>
          </p:cNvPr>
          <p:cNvSpPr txBox="1"/>
          <p:nvPr/>
        </p:nvSpPr>
        <p:spPr>
          <a:xfrm>
            <a:off x="22886149" y="2034329"/>
            <a:ext cx="22827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0" i="0" dirty="0">
                <a:solidFill>
                  <a:schemeClr val="tx1"/>
                </a:solidFill>
                <a:effectLst/>
                <a:latin typeface="ArialMT"/>
              </a:rPr>
              <a:t>Logo da instituição de ensino do participante</a:t>
            </a:r>
            <a:r>
              <a:rPr lang="pt-BR" dirty="0">
                <a:solidFill>
                  <a:schemeClr val="tx1"/>
                </a:solidFill>
              </a:rPr>
              <a:t>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280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Aleo</vt:lpstr>
      <vt:lpstr>Arial</vt:lpstr>
      <vt:lpstr>ArialMT</vt:lpstr>
      <vt:lpstr>Calibri</vt:lpstr>
      <vt:lpstr>Montserrat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Gabriella Rossato de Oliveira</cp:lastModifiedBy>
  <cp:revision>3</cp:revision>
  <dcterms:modified xsi:type="dcterms:W3CDTF">2023-11-22T13:16:11Z</dcterms:modified>
</cp:coreProperties>
</file>