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30275213" cy="4280376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481">
          <p15:clr>
            <a:srgbClr val="A4A3A4"/>
          </p15:clr>
        </p15:guide>
        <p15:guide id="2" pos="9535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hoz8DbM1pTjtIZIzaqouMGHIbK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" d="100"/>
          <a:sy n="10" d="100"/>
        </p:scale>
        <p:origin x="1776" y="186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99a53b557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6" name="Google Shape;96;g299a53b557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865"/>
              <a:buFont typeface="Calibri"/>
              <a:buNone/>
              <a:defRPr sz="19865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7946"/>
              <a:buNone/>
              <a:defRPr sz="7946"/>
            </a:lvl1pPr>
            <a:lvl2pPr lvl="1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None/>
              <a:defRPr sz="6622"/>
            </a:lvl2pPr>
            <a:lvl3pPr lvl="2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None/>
              <a:defRPr sz="5960"/>
            </a:lvl3pPr>
            <a:lvl4pPr lvl="3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4pPr>
            <a:lvl5pPr lvl="4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5pPr>
            <a:lvl6pPr lvl="5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6pPr>
            <a:lvl7pPr lvl="6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7pPr>
            <a:lvl8pPr lvl="7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8pPr>
            <a:lvl9pPr lvl="8" algn="ctr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 rot="5400000">
            <a:off x="6792642" y="17151963"/>
            <a:ext cx="36274211" cy="6528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-6452763" y="10813091"/>
            <a:ext cx="36274211" cy="19205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865"/>
              <a:buFont typeface="Calibri"/>
              <a:buNone/>
              <a:defRPr sz="19865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7946"/>
              <a:buNone/>
              <a:defRPr sz="7946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6622"/>
              <a:buNone/>
              <a:defRPr sz="6622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960"/>
              <a:buNone/>
              <a:defRPr sz="596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rgbClr val="888888"/>
              </a:buClr>
              <a:buSzPts val="5297"/>
              <a:buNone/>
              <a:defRPr sz="5297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2081421" y="11394520"/>
            <a:ext cx="12866966" cy="27158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15326826" y="11394520"/>
            <a:ext cx="12866966" cy="27158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7946"/>
              <a:buNone/>
              <a:defRPr sz="7946" b="1"/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None/>
              <a:defRPr sz="6622" b="1"/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None/>
              <a:defRPr sz="5960" b="1"/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2"/>
          </p:nvPr>
        </p:nvSpPr>
        <p:spPr>
          <a:xfrm>
            <a:off x="2085368" y="15635264"/>
            <a:ext cx="12807832" cy="22997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3"/>
          </p:nvPr>
        </p:nvSpPr>
        <p:spPr>
          <a:xfrm>
            <a:off x="15326828" y="10492870"/>
            <a:ext cx="12870909" cy="5142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7946"/>
              <a:buNone/>
              <a:defRPr sz="7946" b="1"/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None/>
              <a:defRPr sz="6622" b="1"/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None/>
              <a:defRPr sz="5960" b="1"/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4"/>
          </p:nvPr>
        </p:nvSpPr>
        <p:spPr>
          <a:xfrm>
            <a:off x="15326828" y="15635264"/>
            <a:ext cx="12870909" cy="22997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7"/>
          <p:cNvSpPr txBox="1"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 txBox="1"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95"/>
              <a:buFont typeface="Calibri"/>
              <a:buNone/>
              <a:defRPr sz="10595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1"/>
          </p:nvPr>
        </p:nvSpPr>
        <p:spPr>
          <a:xfrm>
            <a:off x="12870909" y="6162959"/>
            <a:ext cx="15326827" cy="304184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901382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0595"/>
              <a:buChar char="•"/>
              <a:defRPr sz="10595"/>
            </a:lvl1pPr>
            <a:lvl2pPr marL="914400" lvl="1" indent="-817308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9271"/>
              <a:buChar char="•"/>
              <a:defRPr sz="9271"/>
            </a:lvl2pPr>
            <a:lvl3pPr marL="1371600" lvl="2" indent="-733171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7946"/>
              <a:buChar char="•"/>
              <a:defRPr sz="7946"/>
            </a:lvl3pPr>
            <a:lvl4pPr marL="1828800" lvl="3" indent="-64909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4pPr>
            <a:lvl5pPr marL="2286000" lvl="4" indent="-64909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5pPr>
            <a:lvl6pPr marL="2743200" lvl="5" indent="-64909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6pPr>
            <a:lvl7pPr marL="3200400" lvl="6" indent="-64909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7pPr>
            <a:lvl8pPr marL="3657600" lvl="7" indent="-649097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8pPr>
            <a:lvl9pPr marL="4114800" lvl="8" indent="-649096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Char char="•"/>
              <a:defRPr sz="6622"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body" idx="2"/>
          </p:nvPr>
        </p:nvSpPr>
        <p:spPr>
          <a:xfrm>
            <a:off x="2085364" y="12841129"/>
            <a:ext cx="9764544" cy="23789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4635"/>
              <a:buNone/>
              <a:defRPr sz="4635"/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973"/>
              <a:buNone/>
              <a:defRPr sz="3973"/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95"/>
              <a:buFont typeface="Calibri"/>
              <a:buNone/>
              <a:defRPr sz="10595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>
            <a:spLocks noGrp="1"/>
          </p:cNvSpPr>
          <p:nvPr>
            <p:ph type="pic" idx="2"/>
          </p:nvPr>
        </p:nvSpPr>
        <p:spPr>
          <a:xfrm>
            <a:off x="12870909" y="6162959"/>
            <a:ext cx="15326827" cy="30418415"/>
          </a:xfrm>
          <a:prstGeom prst="rect">
            <a:avLst/>
          </a:prstGeom>
          <a:noFill/>
          <a:ln>
            <a:noFill/>
          </a:ln>
        </p:spPr>
      </p: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2085364" y="12841129"/>
            <a:ext cx="9764544" cy="23789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5297"/>
              <a:buNone/>
              <a:defRPr sz="5297"/>
            </a:lvl1pPr>
            <a:lvl2pPr marL="914400" lvl="1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4635"/>
              <a:buNone/>
              <a:defRPr sz="4635"/>
            </a:lvl2pPr>
            <a:lvl3pPr marL="1371600" lvl="2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973"/>
              <a:buNone/>
              <a:defRPr sz="3973"/>
            </a:lvl3pPr>
            <a:lvl4pPr marL="1828800" lvl="3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4pPr>
            <a:lvl5pPr marL="2286000" lvl="4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5pPr>
            <a:lvl6pPr marL="2743200" lvl="5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6pPr>
            <a:lvl7pPr marL="3200400" lvl="6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7pPr>
            <a:lvl8pPr marL="3657600" lvl="7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8pPr>
            <a:lvl9pPr marL="4114800" lvl="8" indent="-2286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3311"/>
              <a:buNone/>
              <a:defRPr sz="3311"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 rot="5400000">
            <a:off x="1558310" y="11917631"/>
            <a:ext cx="27158594" cy="26112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68"/>
              <a:buFont typeface="Calibri"/>
              <a:buNone/>
              <a:defRPr sz="145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817308" algn="l" rtl="0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>
                <a:schemeClr val="dk1"/>
              </a:buClr>
              <a:buSzPts val="9271"/>
              <a:buFont typeface="Arial"/>
              <a:buChar char="•"/>
              <a:defRPr sz="927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733171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7946"/>
              <a:buFont typeface="Arial"/>
              <a:buChar char="•"/>
              <a:defRPr sz="794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649097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6622"/>
              <a:buFont typeface="Arial"/>
              <a:buChar char="•"/>
              <a:defRPr sz="6622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607060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607060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607060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607060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607060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607059" algn="l" rtl="0">
              <a:lnSpc>
                <a:spcPct val="90000"/>
              </a:lnSpc>
              <a:spcBef>
                <a:spcPts val="1655"/>
              </a:spcBef>
              <a:spcAft>
                <a:spcPts val="0"/>
              </a:spcAft>
              <a:buClr>
                <a:schemeClr val="dk1"/>
              </a:buClr>
              <a:buSzPts val="5960"/>
              <a:buFont typeface="Arial"/>
              <a:buChar char="•"/>
              <a:defRPr sz="5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73"/>
              <a:buFont typeface="Arial"/>
              <a:buNone/>
              <a:defRPr sz="3973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99a53b5575_0_18"/>
          <p:cNvSpPr txBox="1"/>
          <p:nvPr/>
        </p:nvSpPr>
        <p:spPr>
          <a:xfrm>
            <a:off x="671150" y="5044188"/>
            <a:ext cx="28800000" cy="19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leo"/>
              <a:buNone/>
            </a:pPr>
            <a:r>
              <a:rPr lang="pt-BR" sz="6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TÍTULO DO TRABALHO </a:t>
            </a:r>
            <a:endParaRPr sz="6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0"/>
              <a:buFont typeface="Aleo"/>
              <a:buNone/>
            </a:pPr>
            <a:r>
              <a:rPr lang="pt-BR" sz="6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(Normas: fonte Arial; tamanho 60; negrito; centralizado)</a:t>
            </a:r>
            <a:endParaRPr sz="6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g299a53b5575_0_18"/>
          <p:cNvSpPr txBox="1"/>
          <p:nvPr/>
        </p:nvSpPr>
        <p:spPr>
          <a:xfrm>
            <a:off x="755134" y="6983147"/>
            <a:ext cx="28848900" cy="440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Aleo"/>
              <a:buNone/>
            </a:pPr>
            <a:r>
              <a:rPr lang="pt-BR" sz="40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Nome completo </a:t>
            </a:r>
            <a:r>
              <a:rPr lang="pt-BR" sz="4000" b="0" i="0" u="sng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(Apresentador; sublinhado)</a:t>
            </a:r>
            <a:r>
              <a:rPr lang="pt-BR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 Nome completo </a:t>
            </a:r>
            <a:r>
              <a:rPr lang="pt-BR" sz="4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(Autores/Coautores; até 0</a:t>
            </a:r>
            <a:r>
              <a:rPr lang="pt-BR" sz="4000">
                <a:solidFill>
                  <a:srgbClr val="FF0000"/>
                </a:solidFill>
              </a:rPr>
              <a:t>4</a:t>
            </a:r>
            <a:r>
              <a:rPr lang="pt-BR" sz="4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pt-BR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r>
              <a:rPr lang="pt-BR" sz="4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Nome completo </a:t>
            </a:r>
            <a:r>
              <a:rPr lang="pt-BR" sz="4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(Orientador, para graduação e pós-graduação)</a:t>
            </a:r>
            <a:r>
              <a:rPr lang="pt-BR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4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Aleo"/>
              <a:buNone/>
            </a:pPr>
            <a:r>
              <a:rPr lang="pt-BR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pt-BR" sz="4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Laboratório dos Autores, Instituição, Cidade, Estado</a:t>
            </a:r>
            <a:r>
              <a:rPr lang="pt-BR"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 sz="40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Aleo"/>
              <a:buNone/>
            </a:pPr>
            <a:r>
              <a:rPr lang="pt-BR" sz="4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Ciências Moleculares, </a:t>
            </a:r>
            <a:r>
              <a:rPr lang="pt-BR" sz="4000" b="0" i="1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Natureza do Trabalho</a:t>
            </a:r>
            <a:r>
              <a:rPr lang="pt-BR" sz="4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pt-BR" sz="4000" b="0" i="1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Nível do Trabalho</a:t>
            </a:r>
            <a:r>
              <a:rPr lang="pt-BR" sz="4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4000" b="0" i="1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Aleo"/>
              <a:buNone/>
            </a:pPr>
            <a:r>
              <a:rPr lang="pt-BR" sz="4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(Normas: fonte Arial; tamanho 40; normal; centralizado; limite de 0</a:t>
            </a:r>
            <a:r>
              <a:rPr lang="pt-BR" sz="4000">
                <a:solidFill>
                  <a:srgbClr val="FF0000"/>
                </a:solidFill>
              </a:rPr>
              <a:t>6</a:t>
            </a:r>
            <a:r>
              <a:rPr lang="pt-BR" sz="40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nomes no total; nomes separados por ponto-vírgula; afiliação separada por vírgulas; área, natureza e nível separados por vírgula e em itálico)</a:t>
            </a:r>
            <a:endParaRPr sz="4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Aleo"/>
              <a:buNone/>
            </a:pPr>
            <a:endParaRPr sz="4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g299a53b5575_0_18"/>
          <p:cNvSpPr/>
          <p:nvPr/>
        </p:nvSpPr>
        <p:spPr>
          <a:xfrm>
            <a:off x="653455" y="11748549"/>
            <a:ext cx="13673400" cy="1080000"/>
          </a:xfrm>
          <a:prstGeom prst="roundRect">
            <a:avLst>
              <a:gd name="adj" fmla="val 16667"/>
            </a:avLst>
          </a:prstGeom>
          <a:solidFill>
            <a:srgbClr val="8ECAE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i="0" u="none" strike="noStrike" cap="none">
                <a:solidFill>
                  <a:srgbClr val="023047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/>
          </a:p>
        </p:txBody>
      </p:sp>
      <p:sp>
        <p:nvSpPr>
          <p:cNvPr id="101" name="Google Shape;101;g299a53b5575_0_18"/>
          <p:cNvSpPr txBox="1"/>
          <p:nvPr/>
        </p:nvSpPr>
        <p:spPr>
          <a:xfrm>
            <a:off x="630116" y="12978882"/>
            <a:ext cx="13680000" cy="6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r>
              <a:rPr lang="pt-BR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t-BR" sz="32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Todo o texto deve ser escrito na fonte Arial, tamanho 32, normal, justificado e com parágrafo padrão. </a:t>
            </a:r>
            <a:endParaRPr sz="32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r>
              <a:rPr lang="pt-BR" sz="32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	As posições das caixas (títulos das seções) podem ser modificadas para melhor acomodar o texto e as ilustrações. A fonte das caixas deve ser mantida neste padrão (Arial 40, maiúscula, negrito e com a cor em questão). As cores das caixas devem seguir a coloração definida para a área de conhecimento determinada.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r>
              <a:rPr lang="pt-BR" sz="32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	Todas as imagens e as tabelas devem possuir tamanho legível. As legendas devem possuir fonte Arial 24.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	O tamanho do banner deve seguir o edital: largura de 90 cm e altura de 120 cm.</a:t>
            </a:r>
            <a:endParaRPr sz="32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endParaRPr sz="3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g299a53b5575_0_18"/>
          <p:cNvSpPr txBox="1"/>
          <p:nvPr/>
        </p:nvSpPr>
        <p:spPr>
          <a:xfrm>
            <a:off x="15898649" y="32971790"/>
            <a:ext cx="13771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Montserrat Medium"/>
              <a:buNone/>
            </a:pPr>
            <a:r>
              <a:rPr lang="pt-BR" sz="2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 referências devem possuir a fonte Arial, tamanho 24, normal, à esquerda.</a:t>
            </a:r>
            <a:endParaRPr sz="24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g299a53b5575_0_18"/>
          <p:cNvSpPr txBox="1"/>
          <p:nvPr/>
        </p:nvSpPr>
        <p:spPr>
          <a:xfrm>
            <a:off x="21070311" y="2347982"/>
            <a:ext cx="9204900" cy="14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leo"/>
              <a:buNone/>
            </a:pPr>
            <a:r>
              <a:rPr lang="pt-BR" sz="44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Logo da instituição de ensino do participante</a:t>
            </a:r>
            <a:endParaRPr sz="1800" b="0" i="0" u="none" strike="noStrike" cap="none">
              <a:solidFill>
                <a:srgbClr val="F2F2F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g299a53b5575_0_18"/>
          <p:cNvSpPr/>
          <p:nvPr/>
        </p:nvSpPr>
        <p:spPr>
          <a:xfrm>
            <a:off x="719905" y="20340120"/>
            <a:ext cx="13673400" cy="1080000"/>
          </a:xfrm>
          <a:prstGeom prst="roundRect">
            <a:avLst>
              <a:gd name="adj" fmla="val 16667"/>
            </a:avLst>
          </a:prstGeom>
          <a:solidFill>
            <a:srgbClr val="8ECAE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i="0" u="none" strike="noStrike" cap="none">
                <a:solidFill>
                  <a:srgbClr val="023047"/>
                </a:solidFill>
                <a:latin typeface="Arial"/>
                <a:ea typeface="Arial"/>
                <a:cs typeface="Arial"/>
                <a:sym typeface="Arial"/>
              </a:rPr>
              <a:t>ME</a:t>
            </a:r>
            <a:r>
              <a:rPr lang="pt-BR" sz="4000" b="1">
                <a:solidFill>
                  <a:srgbClr val="023047"/>
                </a:solidFill>
              </a:rPr>
              <a:t>T</a:t>
            </a:r>
            <a:r>
              <a:rPr lang="pt-BR" sz="4000" b="1" i="0" u="none" strike="noStrike" cap="none">
                <a:solidFill>
                  <a:srgbClr val="023047"/>
                </a:solidFill>
                <a:latin typeface="Arial"/>
                <a:ea typeface="Arial"/>
                <a:cs typeface="Arial"/>
                <a:sym typeface="Arial"/>
              </a:rPr>
              <a:t>O</a:t>
            </a:r>
            <a:r>
              <a:rPr lang="pt-BR" sz="4000" b="1">
                <a:solidFill>
                  <a:srgbClr val="023047"/>
                </a:solidFill>
              </a:rPr>
              <a:t>D</a:t>
            </a:r>
            <a:r>
              <a:rPr lang="pt-BR" sz="4000" b="1" i="0" u="none" strike="noStrike" cap="none">
                <a:solidFill>
                  <a:srgbClr val="023047"/>
                </a:solidFill>
                <a:latin typeface="Arial"/>
                <a:ea typeface="Arial"/>
                <a:cs typeface="Arial"/>
                <a:sym typeface="Arial"/>
              </a:rPr>
              <a:t>OLOGIA</a:t>
            </a:r>
            <a:endParaRPr/>
          </a:p>
        </p:txBody>
      </p:sp>
      <p:sp>
        <p:nvSpPr>
          <p:cNvPr id="105" name="Google Shape;105;g299a53b5575_0_18"/>
          <p:cNvSpPr txBox="1"/>
          <p:nvPr/>
        </p:nvSpPr>
        <p:spPr>
          <a:xfrm>
            <a:off x="696566" y="21570453"/>
            <a:ext cx="136800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r>
              <a:rPr lang="pt-BR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t-BR" sz="32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Texto e ilustrações.</a:t>
            </a:r>
            <a:endParaRPr sz="3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g299a53b5575_0_18"/>
          <p:cNvSpPr/>
          <p:nvPr/>
        </p:nvSpPr>
        <p:spPr>
          <a:xfrm>
            <a:off x="15815550" y="11748549"/>
            <a:ext cx="13673400" cy="1080000"/>
          </a:xfrm>
          <a:prstGeom prst="roundRect">
            <a:avLst>
              <a:gd name="adj" fmla="val 16667"/>
            </a:avLst>
          </a:prstGeom>
          <a:solidFill>
            <a:srgbClr val="8ECAE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i="0" u="none" strike="noStrike" cap="none">
                <a:solidFill>
                  <a:srgbClr val="023047"/>
                </a:solidFill>
                <a:latin typeface="Arial"/>
                <a:ea typeface="Arial"/>
                <a:cs typeface="Arial"/>
                <a:sym typeface="Arial"/>
              </a:rPr>
              <a:t>RESULTADOS</a:t>
            </a:r>
            <a:endParaRPr/>
          </a:p>
        </p:txBody>
      </p:sp>
      <p:sp>
        <p:nvSpPr>
          <p:cNvPr id="107" name="Google Shape;107;g299a53b5575_0_18"/>
          <p:cNvSpPr txBox="1"/>
          <p:nvPr/>
        </p:nvSpPr>
        <p:spPr>
          <a:xfrm>
            <a:off x="15832199" y="12978882"/>
            <a:ext cx="136800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r>
              <a:rPr lang="pt-BR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t-BR" sz="32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Texto e ilustrações.</a:t>
            </a:r>
            <a:endParaRPr sz="3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g299a53b5575_0_18"/>
          <p:cNvSpPr/>
          <p:nvPr/>
        </p:nvSpPr>
        <p:spPr>
          <a:xfrm>
            <a:off x="15882000" y="31586991"/>
            <a:ext cx="13673400" cy="1080000"/>
          </a:xfrm>
          <a:prstGeom prst="roundRect">
            <a:avLst>
              <a:gd name="adj" fmla="val 16667"/>
            </a:avLst>
          </a:prstGeom>
          <a:solidFill>
            <a:srgbClr val="8ECAE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i="0" u="none" strike="noStrike" cap="none">
                <a:solidFill>
                  <a:srgbClr val="023047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/>
          </a:p>
        </p:txBody>
      </p:sp>
      <p:sp>
        <p:nvSpPr>
          <p:cNvPr id="109" name="Google Shape;109;g299a53b5575_0_18"/>
          <p:cNvSpPr/>
          <p:nvPr/>
        </p:nvSpPr>
        <p:spPr>
          <a:xfrm>
            <a:off x="15882000" y="24626344"/>
            <a:ext cx="13673400" cy="1080000"/>
          </a:xfrm>
          <a:prstGeom prst="roundRect">
            <a:avLst>
              <a:gd name="adj" fmla="val 16667"/>
            </a:avLst>
          </a:prstGeom>
          <a:solidFill>
            <a:srgbClr val="8ECAE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i="0" u="none" strike="noStrike" cap="none">
                <a:solidFill>
                  <a:srgbClr val="023047"/>
                </a:solidFill>
                <a:latin typeface="Arial"/>
                <a:ea typeface="Arial"/>
                <a:cs typeface="Arial"/>
                <a:sym typeface="Arial"/>
              </a:rPr>
              <a:t>CONCLUSÃO</a:t>
            </a:r>
            <a:endParaRPr/>
          </a:p>
        </p:txBody>
      </p:sp>
      <p:sp>
        <p:nvSpPr>
          <p:cNvPr id="110" name="Google Shape;110;g299a53b5575_0_18"/>
          <p:cNvSpPr txBox="1"/>
          <p:nvPr/>
        </p:nvSpPr>
        <p:spPr>
          <a:xfrm>
            <a:off x="15898649" y="25856677"/>
            <a:ext cx="136800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r>
              <a:rPr lang="pt-BR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t-BR" sz="32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Texto e ilustrações.</a:t>
            </a:r>
            <a:endParaRPr sz="35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Montserrat Medium"/>
              <a:buNone/>
            </a:pPr>
            <a:endParaRPr sz="1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1" name="Google Shape;111;g299a53b5575_0_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"/>
            <a:ext cx="30275200" cy="443484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6060E9C7-F403-FA26-6633-5419A181077F}"/>
              </a:ext>
            </a:extLst>
          </p:cNvPr>
          <p:cNvSpPr txBox="1"/>
          <p:nvPr/>
        </p:nvSpPr>
        <p:spPr>
          <a:xfrm>
            <a:off x="22886149" y="2034329"/>
            <a:ext cx="228275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400" b="0" i="0" dirty="0">
                <a:solidFill>
                  <a:schemeClr val="tx1"/>
                </a:solidFill>
                <a:effectLst/>
                <a:latin typeface="ArialMT"/>
              </a:rPr>
              <a:t>Logo da instituição de ensino do participante</a:t>
            </a:r>
            <a:r>
              <a:rPr lang="pt-BR" dirty="0">
                <a:solidFill>
                  <a:schemeClr val="tx1"/>
                </a:solidFill>
              </a:rPr>
              <a:t> </a:t>
            </a:r>
            <a:br>
              <a:rPr lang="pt-BR" dirty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281</Words>
  <Application>Microsoft Office PowerPoint</Application>
  <PresentationFormat>Personalizar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Aleo</vt:lpstr>
      <vt:lpstr>Arial</vt:lpstr>
      <vt:lpstr>ArialMT</vt:lpstr>
      <vt:lpstr>Calibri</vt:lpstr>
      <vt:lpstr>Montserrat Medium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Gabriella Rossato de Oliveira</cp:lastModifiedBy>
  <cp:revision>3</cp:revision>
  <dcterms:modified xsi:type="dcterms:W3CDTF">2023-11-22T13:11:55Z</dcterms:modified>
</cp:coreProperties>
</file>