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CuF5IUQaKkiJV+szKisW3Gb6I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B81"/>
    <a:srgbClr val="E0A6DA"/>
    <a:srgbClr val="F9D2D3"/>
    <a:srgbClr val="FBEABF"/>
    <a:srgbClr val="DCC0B5"/>
    <a:srgbClr val="DAAFC2"/>
    <a:srgbClr val="D8AAC7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18" d="100"/>
          <a:sy n="18" d="100"/>
        </p:scale>
        <p:origin x="3048" y="14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5C7396D3-8E67-9B97-B4B3-E9D52C351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1f079d57a72c90_0:notes">
            <a:extLst>
              <a:ext uri="{FF2B5EF4-FFF2-40B4-BE49-F238E27FC236}">
                <a16:creationId xmlns:a16="http://schemas.microsoft.com/office/drawing/2014/main" id="{787894E5-3547-DFC8-710B-B17C8FD4A2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161f079d57a72c90_0:notes">
            <a:extLst>
              <a:ext uri="{FF2B5EF4-FFF2-40B4-BE49-F238E27FC236}">
                <a16:creationId xmlns:a16="http://schemas.microsoft.com/office/drawing/2014/main" id="{E36D8053-4D80-C985-04CB-DE2204E1D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29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945242" y="9756224"/>
            <a:ext cx="28513567" cy="291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706087" y="16517071"/>
            <a:ext cx="36864608" cy="729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145768" y="9496193"/>
            <a:ext cx="36864608" cy="2133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00"/>
              <a:buFont typeface="Calibri"/>
              <a:buNone/>
              <a:defRPr sz="18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marL="457200" lvl="0" indent="-228600" algn="l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20202" y="10081263"/>
            <a:ext cx="14311789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72059" y="10081263"/>
            <a:ext cx="14311789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118745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marL="1371600" lvl="2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marL="1828800" lvl="3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620204" y="9041133"/>
            <a:ext cx="10660709" cy="2955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351421" y="33814229"/>
            <a:ext cx="19442430" cy="507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968C083-8165-14AF-FA7F-B9798E2F0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61f079d57a72c90_0">
            <a:extLst>
              <a:ext uri="{FF2B5EF4-FFF2-40B4-BE49-F238E27FC236}">
                <a16:creationId xmlns:a16="http://schemas.microsoft.com/office/drawing/2014/main" id="{9F88FBD0-E0F0-83BB-95CA-E48477F1D511}"/>
              </a:ext>
            </a:extLst>
          </p:cNvPr>
          <p:cNvSpPr txBox="1"/>
          <p:nvPr/>
        </p:nvSpPr>
        <p:spPr>
          <a:xfrm>
            <a:off x="2235825" y="6919528"/>
            <a:ext cx="2803944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5E1B81"/>
                </a:solidFill>
                <a:latin typeface="+mj-lt"/>
                <a:cs typeface="Times New Roman" panose="02020603050405020304" pitchFamily="18" charset="0"/>
                <a:sym typeface="Arial"/>
              </a:rPr>
              <a:t>TÍTULO DO TRABALHO</a:t>
            </a:r>
            <a:r>
              <a:rPr lang="pt-BR" sz="6000" b="1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6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Arial"/>
              </a:rPr>
              <a:t>(título na cor roxa, letras maiúsculas em negrito, centralizado, fonte Arial tamanho 60)</a:t>
            </a:r>
            <a:endParaRPr sz="6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0" name="Google Shape;90;g161f079d57a72c90_0">
            <a:extLst>
              <a:ext uri="{FF2B5EF4-FFF2-40B4-BE49-F238E27FC236}">
                <a16:creationId xmlns:a16="http://schemas.microsoft.com/office/drawing/2014/main" id="{64453E5C-DD08-C9E9-2915-47058CF34410}"/>
              </a:ext>
            </a:extLst>
          </p:cNvPr>
          <p:cNvSpPr txBox="1"/>
          <p:nvPr/>
        </p:nvSpPr>
        <p:spPr>
          <a:xfrm>
            <a:off x="2289346" y="9133616"/>
            <a:ext cx="2793240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800" b="1" u="sng" dirty="0">
                <a:solidFill>
                  <a:schemeClr val="dk1"/>
                </a:solidFill>
                <a:latin typeface="+mn-lt"/>
              </a:rPr>
              <a:t>Primeiro a</a:t>
            </a:r>
            <a:r>
              <a:rPr lang="pt-BR" sz="3800" b="1" u="sng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utor</a:t>
            </a:r>
            <a:r>
              <a:rPr lang="pt-BR" sz="38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¹; Segundo autor²; Terceiro autor³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¹ Universidade, Departamento, Cidade, Estado, País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aseline="30000" dirty="0">
                <a:effectLst/>
                <a:latin typeface="+mn-lt"/>
                <a:ea typeface="Arial" panose="020B0604020202020204" pitchFamily="34" charset="0"/>
              </a:rPr>
              <a:t>2 </a:t>
            </a:r>
            <a:r>
              <a:rPr lang="pt-BR" sz="3800" dirty="0">
                <a:effectLst/>
                <a:latin typeface="+mn-lt"/>
                <a:ea typeface="Arial" panose="020B0604020202020204" pitchFamily="34" charset="0"/>
              </a:rPr>
              <a:t>Universidade Estadual de Londrina, Departamento de Ciências Patológicas, Londrina, PR, Brasil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latin typeface="+mn-lt"/>
                <a:ea typeface="Arial" panose="020B0604020202020204" pitchFamily="34" charset="0"/>
              </a:rPr>
              <a:t>E-mail: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rgbClr val="FF0000"/>
                </a:solidFill>
                <a:effectLst/>
                <a:latin typeface="+mn-lt"/>
                <a:ea typeface="Arial" panose="020B0604020202020204" pitchFamily="34" charset="0"/>
              </a:rPr>
              <a:t>*nome do autor apresentador deve estar sublinhado.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rgbClr val="FF0000"/>
                </a:solidFill>
                <a:latin typeface="+mn-lt"/>
                <a:ea typeface="Arial" panose="020B0604020202020204" pitchFamily="34" charset="0"/>
              </a:rPr>
              <a:t>*</a:t>
            </a:r>
            <a:r>
              <a:rPr lang="pt-BR" sz="3800" dirty="0">
                <a:solidFill>
                  <a:srgbClr val="FF0000"/>
                </a:solidFill>
                <a:effectLst/>
                <a:latin typeface="+mn-lt"/>
                <a:ea typeface="Arial" panose="020B0604020202020204" pitchFamily="34" charset="0"/>
              </a:rPr>
              <a:t>Autores e filiações: centralizado, espaçamento simples, fonte Arial tamanho 38)</a:t>
            </a:r>
          </a:p>
        </p:txBody>
      </p:sp>
      <p:sp>
        <p:nvSpPr>
          <p:cNvPr id="91" name="Google Shape;91;g161f079d57a72c90_0">
            <a:extLst>
              <a:ext uri="{FF2B5EF4-FFF2-40B4-BE49-F238E27FC236}">
                <a16:creationId xmlns:a16="http://schemas.microsoft.com/office/drawing/2014/main" id="{06707610-BE71-F2E8-7C84-0C4F2C7E9679}"/>
              </a:ext>
            </a:extLst>
          </p:cNvPr>
          <p:cNvSpPr txBox="1"/>
          <p:nvPr/>
        </p:nvSpPr>
        <p:spPr>
          <a:xfrm>
            <a:off x="2235825" y="13004032"/>
            <a:ext cx="13554340" cy="2465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Introdução e objetivos devem estar em fonte cor preta, Arial tamanho 38, espaçamento simples, justificado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Introdução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Materiais e métodos devem estar em fonte cor preta, Arial tamanho 38, espaçamento simples, justificado</a:t>
            </a:r>
            <a:r>
              <a:rPr lang="pt-BR" sz="3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 Materiais e métodos.</a:t>
            </a:r>
            <a:endParaRPr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61f079d57a72c90_0">
            <a:extLst>
              <a:ext uri="{FF2B5EF4-FFF2-40B4-BE49-F238E27FC236}">
                <a16:creationId xmlns:a16="http://schemas.microsoft.com/office/drawing/2014/main" id="{B2B2DB05-4ABA-CC47-956C-0594B15F9012}"/>
              </a:ext>
            </a:extLst>
          </p:cNvPr>
          <p:cNvSpPr txBox="1"/>
          <p:nvPr/>
        </p:nvSpPr>
        <p:spPr>
          <a:xfrm>
            <a:off x="16721105" y="13004032"/>
            <a:ext cx="13554340" cy="2582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devem estar em fonte cor preta, Arial tamanho 38, espaçamento simples, justificado</a:t>
            </a:r>
            <a:r>
              <a:rPr lang="pt-BR" sz="3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Resultados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Discussão e conclusão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devem estar em fonte cor preta, Arial tamanho 38, espaçamento simples, justificado</a:t>
            </a:r>
            <a:r>
              <a:rPr lang="pt-BR" sz="3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Discussão e conclusão Discussão e conclusão Discussão e conclusão Discussão e conclusão Discussão e conclusão Discussão e conclusão Discussão e conclusão  Discussão e conclusão Discussão e conclusão Discussão e conclusão Discussão e conclusão Discussão e conclusão Discussão e conclusão Discussão e conclusão Discussão e conclusão Discussão e conclusão Discussão e conclusão Discussão e conclusão Discussão e conclusão Discussão e conclusão Discussão e conclusão Discussão e conclusão Discussão e conclusão Discussão e conclusão Discussão e conclusão.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38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Agradecimentos: </a:t>
            </a:r>
            <a:r>
              <a:rPr lang="pt-BR" sz="3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(agências de fomento).</a:t>
            </a:r>
            <a:endParaRPr lang="pt-BR" sz="3800" dirty="0"/>
          </a:p>
        </p:txBody>
      </p:sp>
      <p:grpSp>
        <p:nvGrpSpPr>
          <p:cNvPr id="93" name="Google Shape;93;g161f079d57a72c90_0">
            <a:extLst>
              <a:ext uri="{FF2B5EF4-FFF2-40B4-BE49-F238E27FC236}">
                <a16:creationId xmlns:a16="http://schemas.microsoft.com/office/drawing/2014/main" id="{2F0FACF1-9586-C61A-790D-50735FC039F2}"/>
              </a:ext>
            </a:extLst>
          </p:cNvPr>
          <p:cNvGrpSpPr/>
          <p:nvPr/>
        </p:nvGrpSpPr>
        <p:grpSpPr>
          <a:xfrm>
            <a:off x="17853537" y="21924727"/>
            <a:ext cx="11289475" cy="6036756"/>
            <a:chOff x="17273595" y="20602568"/>
            <a:chExt cx="12975257" cy="6786609"/>
          </a:xfrm>
        </p:grpSpPr>
        <p:pic>
          <p:nvPicPr>
            <p:cNvPr id="94" name="Google Shape;94;g161f079d57a72c90_0">
              <a:extLst>
                <a:ext uri="{FF2B5EF4-FFF2-40B4-BE49-F238E27FC236}">
                  <a16:creationId xmlns:a16="http://schemas.microsoft.com/office/drawing/2014/main" id="{2F9EE83F-C96F-2C43-0078-2A9C2FB7627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2850" t="9024" r="61758" b="12500"/>
            <a:stretch/>
          </p:blipFill>
          <p:spPr>
            <a:xfrm>
              <a:off x="17273595" y="20602568"/>
              <a:ext cx="7725419" cy="6715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g161f079d57a72c90_0">
              <a:extLst>
                <a:ext uri="{FF2B5EF4-FFF2-40B4-BE49-F238E27FC236}">
                  <a16:creationId xmlns:a16="http://schemas.microsoft.com/office/drawing/2014/main" id="{BC622B1D-B54E-D9CB-F6FE-A2B07B4469C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9725" t="54861" r="69727" b="17361"/>
            <a:stretch/>
          </p:blipFill>
          <p:spPr>
            <a:xfrm rot="5400000">
              <a:off x="24404165" y="21544490"/>
              <a:ext cx="6715171" cy="49742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g161f079d57a72c90_0">
              <a:extLst>
                <a:ext uri="{FF2B5EF4-FFF2-40B4-BE49-F238E27FC236}">
                  <a16:creationId xmlns:a16="http://schemas.microsoft.com/office/drawing/2014/main" id="{38FDBFCD-6D68-EF0B-1A23-86D74B5BFBF4}"/>
                </a:ext>
              </a:extLst>
            </p:cNvPr>
            <p:cNvSpPr txBox="1"/>
            <p:nvPr/>
          </p:nvSpPr>
          <p:spPr>
            <a:xfrm>
              <a:off x="17273595" y="26763742"/>
              <a:ext cx="571500" cy="55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161f079d57a72c90_0">
              <a:extLst>
                <a:ext uri="{FF2B5EF4-FFF2-40B4-BE49-F238E27FC236}">
                  <a16:creationId xmlns:a16="http://schemas.microsoft.com/office/drawing/2014/main" id="{920EE788-3A17-9BF6-C39F-E201B7E892CF}"/>
                </a:ext>
              </a:extLst>
            </p:cNvPr>
            <p:cNvSpPr txBox="1"/>
            <p:nvPr/>
          </p:nvSpPr>
          <p:spPr>
            <a:xfrm>
              <a:off x="25131775" y="26746236"/>
              <a:ext cx="571500" cy="55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g161f079d57a72c90_0">
            <a:extLst>
              <a:ext uri="{FF2B5EF4-FFF2-40B4-BE49-F238E27FC236}">
                <a16:creationId xmlns:a16="http://schemas.microsoft.com/office/drawing/2014/main" id="{41572161-2B60-DC6D-3A31-44C248088613}"/>
              </a:ext>
            </a:extLst>
          </p:cNvPr>
          <p:cNvSpPr txBox="1"/>
          <p:nvPr/>
        </p:nvSpPr>
        <p:spPr>
          <a:xfrm>
            <a:off x="18272656" y="27945843"/>
            <a:ext cx="112894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Figura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a) figura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b) figura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242A55-1177-24C3-FE39-7649085AF6FD}"/>
              </a:ext>
            </a:extLst>
          </p:cNvPr>
          <p:cNvSpPr txBox="1"/>
          <p:nvPr/>
        </p:nvSpPr>
        <p:spPr>
          <a:xfrm>
            <a:off x="2289346" y="13044230"/>
            <a:ext cx="13554340" cy="677108"/>
          </a:xfrm>
          <a:prstGeom prst="rect">
            <a:avLst/>
          </a:prstGeom>
          <a:solidFill>
            <a:srgbClr val="5E1B8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</a:rPr>
              <a:t>Introdução e 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C38A65-A230-47B3-4A5E-B45548DDCB14}"/>
              </a:ext>
            </a:extLst>
          </p:cNvPr>
          <p:cNvSpPr txBox="1"/>
          <p:nvPr/>
        </p:nvSpPr>
        <p:spPr>
          <a:xfrm>
            <a:off x="16721105" y="13009255"/>
            <a:ext cx="13554340" cy="677108"/>
          </a:xfrm>
          <a:prstGeom prst="rect">
            <a:avLst/>
          </a:prstGeom>
          <a:solidFill>
            <a:srgbClr val="5E1B8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60F363-6549-72D4-2A27-D5F4969CA82A}"/>
              </a:ext>
            </a:extLst>
          </p:cNvPr>
          <p:cNvSpPr txBox="1"/>
          <p:nvPr/>
        </p:nvSpPr>
        <p:spPr>
          <a:xfrm>
            <a:off x="2235825" y="26476218"/>
            <a:ext cx="13554340" cy="677108"/>
          </a:xfrm>
          <a:prstGeom prst="rect">
            <a:avLst/>
          </a:prstGeom>
          <a:solidFill>
            <a:srgbClr val="5E1B8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</a:rPr>
              <a:t>Materiais e métodos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55FAF2-2C26-E4D5-A275-116254A72C0E}"/>
              </a:ext>
            </a:extLst>
          </p:cNvPr>
          <p:cNvSpPr txBox="1"/>
          <p:nvPr/>
        </p:nvSpPr>
        <p:spPr>
          <a:xfrm>
            <a:off x="16721105" y="29284750"/>
            <a:ext cx="13554340" cy="677108"/>
          </a:xfrm>
          <a:prstGeom prst="rect">
            <a:avLst/>
          </a:prstGeom>
          <a:solidFill>
            <a:srgbClr val="5E1B8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</a:rPr>
              <a:t>Discussão e conclusão</a:t>
            </a:r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7FC62682-99BE-494B-225E-8C37558C35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43" b="13950"/>
          <a:stretch/>
        </p:blipFill>
        <p:spPr>
          <a:xfrm>
            <a:off x="0" y="0"/>
            <a:ext cx="32408842" cy="6609859"/>
          </a:xfrm>
          <a:prstGeom prst="rect">
            <a:avLst/>
          </a:prstGeom>
        </p:spPr>
      </p:pic>
      <p:pic>
        <p:nvPicPr>
          <p:cNvPr id="12" name="Imagem 11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E2134C12-72B3-F3AB-DE95-C944297449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120" b="28209"/>
          <a:stretch/>
        </p:blipFill>
        <p:spPr>
          <a:xfrm>
            <a:off x="0" y="39737779"/>
            <a:ext cx="32408842" cy="346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4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543</Words>
  <Application>Microsoft Macintosh PowerPoint</Application>
  <PresentationFormat>Personalizar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igor.suguiura</dc:creator>
  <cp:lastModifiedBy>Lucas Felipe de Souza Canella</cp:lastModifiedBy>
  <cp:revision>4</cp:revision>
  <dcterms:created xsi:type="dcterms:W3CDTF">2022-09-08T12:33:22Z</dcterms:created>
  <dcterms:modified xsi:type="dcterms:W3CDTF">2024-02-07T22:59:47Z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2023-12-04T20:55:40Z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97761e54-421c-4687-9980-f07bf69743de</vt:lpwstr>
  </property>
  <property fmtid="{D5CDD505-2E9C-101B-9397-08002B2CF9AE}" pid="7" name="MSIP_Label_defa4170-0d19-0005-0004-bc88714345d2_ActionId">
    <vt:lpwstr>fd524912-d940-4637-a7f7-d769f5abb7ee</vt:lpwstr>
  </property>
  <property fmtid="{D5CDD505-2E9C-101B-9397-08002B2CF9AE}" pid="8" name="MSIP_Label_defa4170-0d19-0005-0004-bc88714345d2_ContentBits">
    <vt:lpwstr>0</vt:lpwstr>
  </property>
</Properties>
</file>