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65" r:id="rId3"/>
    <p:sldId id="266" r:id="rId4"/>
    <p:sldId id="274" r:id="rId5"/>
    <p:sldId id="257" r:id="rId6"/>
    <p:sldId id="275" r:id="rId7"/>
    <p:sldId id="282" r:id="rId8"/>
    <p:sldId id="278" r:id="rId9"/>
    <p:sldId id="280" r:id="rId10"/>
    <p:sldId id="281" r:id="rId11"/>
    <p:sldId id="268" r:id="rId12"/>
    <p:sldId id="269" r:id="rId1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7D0D1E-E954-43A1-9615-A249263A20BD}" v="32" dt="2023-04-26T17:45:57.76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Estilo Médio 2 - Ênfas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Estilo Médio 2 - Ênfase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Estilo com Tema 1 - Ênfas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660B408-B3CF-4A94-85FC-2B1E0A45F4A2}" styleName="Estilo Escuro 2 - Ênfase 1/Ênfas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E8034E78-7F5D-4C2E-B375-FC64B27BC917}" styleName="Estilo Escuro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93D81CF-94F2-401A-BA57-92F5A7B2D0C5}" styleName="Estilo Mé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87257" autoAdjust="0"/>
  </p:normalViewPr>
  <p:slideViewPr>
    <p:cSldViewPr snapToGrid="0" showGuides="1">
      <p:cViewPr varScale="1">
        <p:scale>
          <a:sx n="96" d="100"/>
          <a:sy n="96" d="100"/>
        </p:scale>
        <p:origin x="1152" y="96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ucy Lioni" userId="3db343490fcdb409" providerId="LiveId" clId="{DD7D0D1E-E954-43A1-9615-A249263A20BD}"/>
    <pc:docChg chg="undo redo custSel addSld delSld modSld sldOrd">
      <pc:chgData name="Lucy Lioni" userId="3db343490fcdb409" providerId="LiveId" clId="{DD7D0D1E-E954-43A1-9615-A249263A20BD}" dt="2023-05-03T13:38:42.678" v="4535" actId="20577"/>
      <pc:docMkLst>
        <pc:docMk/>
      </pc:docMkLst>
      <pc:sldChg chg="modSp mod">
        <pc:chgData name="Lucy Lioni" userId="3db343490fcdb409" providerId="LiveId" clId="{DD7D0D1E-E954-43A1-9615-A249263A20BD}" dt="2023-04-26T15:31:50.877" v="3916" actId="6549"/>
        <pc:sldMkLst>
          <pc:docMk/>
          <pc:sldMk cId="1608473695" sldId="256"/>
        </pc:sldMkLst>
        <pc:spChg chg="mod">
          <ac:chgData name="Lucy Lioni" userId="3db343490fcdb409" providerId="LiveId" clId="{DD7D0D1E-E954-43A1-9615-A249263A20BD}" dt="2023-04-26T15:31:50.877" v="3916" actId="6549"/>
          <ac:spMkLst>
            <pc:docMk/>
            <pc:sldMk cId="1608473695" sldId="256"/>
            <ac:spMk id="7" creationId="{6D20D930-0010-04C5-D57B-3A38E6947FBD}"/>
          </ac:spMkLst>
        </pc:spChg>
      </pc:sldChg>
      <pc:sldChg chg="ord">
        <pc:chgData name="Lucy Lioni" userId="3db343490fcdb409" providerId="LiveId" clId="{DD7D0D1E-E954-43A1-9615-A249263A20BD}" dt="2023-04-26T17:45:12.540" v="3965"/>
        <pc:sldMkLst>
          <pc:docMk/>
          <pc:sldMk cId="1372149955" sldId="265"/>
        </pc:sldMkLst>
      </pc:sldChg>
      <pc:sldChg chg="addSp delSp modSp mod">
        <pc:chgData name="Lucy Lioni" userId="3db343490fcdb409" providerId="LiveId" clId="{DD7D0D1E-E954-43A1-9615-A249263A20BD}" dt="2023-04-26T15:01:44.044" v="2788" actId="20577"/>
        <pc:sldMkLst>
          <pc:docMk/>
          <pc:sldMk cId="292786970" sldId="266"/>
        </pc:sldMkLst>
        <pc:graphicFrameChg chg="mod modGraphic">
          <ac:chgData name="Lucy Lioni" userId="3db343490fcdb409" providerId="LiveId" clId="{DD7D0D1E-E954-43A1-9615-A249263A20BD}" dt="2023-04-26T13:17:36.014" v="1297" actId="1036"/>
          <ac:graphicFrameMkLst>
            <pc:docMk/>
            <pc:sldMk cId="292786970" sldId="266"/>
            <ac:graphicFrameMk id="2" creationId="{429A779E-8B4E-1E04-3093-8088C2AB69BB}"/>
          </ac:graphicFrameMkLst>
        </pc:graphicFrameChg>
        <pc:graphicFrameChg chg="mod">
          <ac:chgData name="Lucy Lioni" userId="3db343490fcdb409" providerId="LiveId" clId="{DD7D0D1E-E954-43A1-9615-A249263A20BD}" dt="2023-04-26T13:17:36.014" v="1297" actId="1036"/>
          <ac:graphicFrameMkLst>
            <pc:docMk/>
            <pc:sldMk cId="292786970" sldId="266"/>
            <ac:graphicFrameMk id="3" creationId="{A7199F3A-4B36-EFBD-97FC-84733B346936}"/>
          </ac:graphicFrameMkLst>
        </pc:graphicFrameChg>
        <pc:graphicFrameChg chg="add mod modGraphic">
          <ac:chgData name="Lucy Lioni" userId="3db343490fcdb409" providerId="LiveId" clId="{DD7D0D1E-E954-43A1-9615-A249263A20BD}" dt="2023-04-26T15:01:44.044" v="2788" actId="20577"/>
          <ac:graphicFrameMkLst>
            <pc:docMk/>
            <pc:sldMk cId="292786970" sldId="266"/>
            <ac:graphicFrameMk id="4" creationId="{E60E728C-3768-539D-DCC6-0EFF0D1F2C9E}"/>
          </ac:graphicFrameMkLst>
        </pc:graphicFrameChg>
        <pc:graphicFrameChg chg="add del mod modGraphic">
          <ac:chgData name="Lucy Lioni" userId="3db343490fcdb409" providerId="LiveId" clId="{DD7D0D1E-E954-43A1-9615-A249263A20BD}" dt="2023-04-26T13:21:25.888" v="1353" actId="21"/>
          <ac:graphicFrameMkLst>
            <pc:docMk/>
            <pc:sldMk cId="292786970" sldId="266"/>
            <ac:graphicFrameMk id="4" creationId="{F713B7F0-9AD0-C4D8-29B8-FAC10A366816}"/>
          </ac:graphicFrameMkLst>
        </pc:graphicFrameChg>
      </pc:sldChg>
      <pc:sldChg chg="del ord">
        <pc:chgData name="Lucy Lioni" userId="3db343490fcdb409" providerId="LiveId" clId="{DD7D0D1E-E954-43A1-9615-A249263A20BD}" dt="2023-05-03T13:15:53.787" v="3995" actId="47"/>
        <pc:sldMkLst>
          <pc:docMk/>
          <pc:sldMk cId="1679461896" sldId="267"/>
        </pc:sldMkLst>
      </pc:sldChg>
      <pc:sldChg chg="modSp mod ord">
        <pc:chgData name="Lucy Lioni" userId="3db343490fcdb409" providerId="LiveId" clId="{DD7D0D1E-E954-43A1-9615-A249263A20BD}" dt="2023-04-26T15:22:01.536" v="3599" actId="20577"/>
        <pc:sldMkLst>
          <pc:docMk/>
          <pc:sldMk cId="3614318843" sldId="268"/>
        </pc:sldMkLst>
        <pc:graphicFrameChg chg="modGraphic">
          <ac:chgData name="Lucy Lioni" userId="3db343490fcdb409" providerId="LiveId" clId="{DD7D0D1E-E954-43A1-9615-A249263A20BD}" dt="2023-04-26T15:22:01.536" v="3599" actId="20577"/>
          <ac:graphicFrameMkLst>
            <pc:docMk/>
            <pc:sldMk cId="3614318843" sldId="268"/>
            <ac:graphicFrameMk id="5" creationId="{D1E0B73B-3A5D-FDE1-83E7-6F8678128238}"/>
          </ac:graphicFrameMkLst>
        </pc:graphicFrameChg>
      </pc:sldChg>
      <pc:sldChg chg="addSp modSp mod modNotesTx">
        <pc:chgData name="Lucy Lioni" userId="3db343490fcdb409" providerId="LiveId" clId="{DD7D0D1E-E954-43A1-9615-A249263A20BD}" dt="2023-05-03T13:38:42.678" v="4535" actId="20577"/>
        <pc:sldMkLst>
          <pc:docMk/>
          <pc:sldMk cId="3626144796" sldId="269"/>
        </pc:sldMkLst>
        <pc:graphicFrameChg chg="add mod modGraphic">
          <ac:chgData name="Lucy Lioni" userId="3db343490fcdb409" providerId="LiveId" clId="{DD7D0D1E-E954-43A1-9615-A249263A20BD}" dt="2023-05-03T13:38:42.678" v="4535" actId="20577"/>
          <ac:graphicFrameMkLst>
            <pc:docMk/>
            <pc:sldMk cId="3626144796" sldId="269"/>
            <ac:graphicFrameMk id="2" creationId="{68C44498-8FCD-C1A5-7E8D-61634447DCE8}"/>
          </ac:graphicFrameMkLst>
        </pc:graphicFrameChg>
      </pc:sldChg>
      <pc:sldChg chg="addSp modSp del mod ord modNotesTx">
        <pc:chgData name="Lucy Lioni" userId="3db343490fcdb409" providerId="LiveId" clId="{DD7D0D1E-E954-43A1-9615-A249263A20BD}" dt="2023-04-26T13:12:48.416" v="1237" actId="47"/>
        <pc:sldMkLst>
          <pc:docMk/>
          <pc:sldMk cId="354710857" sldId="270"/>
        </pc:sldMkLst>
        <pc:spChg chg="add mod">
          <ac:chgData name="Lucy Lioni" userId="3db343490fcdb409" providerId="LiveId" clId="{DD7D0D1E-E954-43A1-9615-A249263A20BD}" dt="2023-04-26T13:03:29.525" v="670" actId="20577"/>
          <ac:spMkLst>
            <pc:docMk/>
            <pc:sldMk cId="354710857" sldId="270"/>
            <ac:spMk id="2" creationId="{5FEA096B-97EB-7402-231C-8DCA045C9DA4}"/>
          </ac:spMkLst>
        </pc:spChg>
        <pc:spChg chg="add mod">
          <ac:chgData name="Lucy Lioni" userId="3db343490fcdb409" providerId="LiveId" clId="{DD7D0D1E-E954-43A1-9615-A249263A20BD}" dt="2023-04-26T12:59:36.893" v="425" actId="164"/>
          <ac:spMkLst>
            <pc:docMk/>
            <pc:sldMk cId="354710857" sldId="270"/>
            <ac:spMk id="4" creationId="{1E1A370E-7445-360B-C3F6-92F2B01FC8AF}"/>
          </ac:spMkLst>
        </pc:spChg>
        <pc:grpChg chg="add mod">
          <ac:chgData name="Lucy Lioni" userId="3db343490fcdb409" providerId="LiveId" clId="{DD7D0D1E-E954-43A1-9615-A249263A20BD}" dt="2023-04-26T12:59:36.893" v="425" actId="164"/>
          <ac:grpSpMkLst>
            <pc:docMk/>
            <pc:sldMk cId="354710857" sldId="270"/>
            <ac:grpSpMk id="5" creationId="{9E0E2BCB-B44F-D74A-3CBB-9023A04CFE3D}"/>
          </ac:grpSpMkLst>
        </pc:grpChg>
        <pc:picChg chg="add mod modCrop">
          <ac:chgData name="Lucy Lioni" userId="3db343490fcdb409" providerId="LiveId" clId="{DD7D0D1E-E954-43A1-9615-A249263A20BD}" dt="2023-04-26T12:59:36.893" v="425" actId="164"/>
          <ac:picMkLst>
            <pc:docMk/>
            <pc:sldMk cId="354710857" sldId="270"/>
            <ac:picMk id="3" creationId="{5E15CF76-E8AD-C084-1EEF-84AD905CA417}"/>
          </ac:picMkLst>
        </pc:picChg>
      </pc:sldChg>
      <pc:sldChg chg="del">
        <pc:chgData name="Lucy Lioni" userId="3db343490fcdb409" providerId="LiveId" clId="{DD7D0D1E-E954-43A1-9615-A249263A20BD}" dt="2023-04-26T13:03:19.078" v="667" actId="47"/>
        <pc:sldMkLst>
          <pc:docMk/>
          <pc:sldMk cId="2763418952" sldId="271"/>
        </pc:sldMkLst>
      </pc:sldChg>
      <pc:sldChg chg="addSp modSp del mod ord">
        <pc:chgData name="Lucy Lioni" userId="3db343490fcdb409" providerId="LiveId" clId="{DD7D0D1E-E954-43A1-9615-A249263A20BD}" dt="2023-04-26T13:21:12.341" v="1351" actId="47"/>
        <pc:sldMkLst>
          <pc:docMk/>
          <pc:sldMk cId="3411349340" sldId="272"/>
        </pc:sldMkLst>
        <pc:spChg chg="add mod">
          <ac:chgData name="Lucy Lioni" userId="3db343490fcdb409" providerId="LiveId" clId="{DD7D0D1E-E954-43A1-9615-A249263A20BD}" dt="2023-04-26T13:18:44.732" v="1305" actId="1076"/>
          <ac:spMkLst>
            <pc:docMk/>
            <pc:sldMk cId="3411349340" sldId="272"/>
            <ac:spMk id="3" creationId="{72DED896-DA54-F612-4A35-C887AB47907F}"/>
          </ac:spMkLst>
        </pc:spChg>
      </pc:sldChg>
      <pc:sldChg chg="addSp delSp modSp add del mod ord modNotesTx">
        <pc:chgData name="Lucy Lioni" userId="3db343490fcdb409" providerId="LiveId" clId="{DD7D0D1E-E954-43A1-9615-A249263A20BD}" dt="2023-04-26T17:46:25.728" v="3993" actId="47"/>
        <pc:sldMkLst>
          <pc:docMk/>
          <pc:sldMk cId="1678442170" sldId="273"/>
        </pc:sldMkLst>
        <pc:spChg chg="mod">
          <ac:chgData name="Lucy Lioni" userId="3db343490fcdb409" providerId="LiveId" clId="{DD7D0D1E-E954-43A1-9615-A249263A20BD}" dt="2023-04-26T13:36:18.405" v="1410" actId="20577"/>
          <ac:spMkLst>
            <pc:docMk/>
            <pc:sldMk cId="1678442170" sldId="273"/>
            <ac:spMk id="2" creationId="{5FEA096B-97EB-7402-231C-8DCA045C9DA4}"/>
          </ac:spMkLst>
        </pc:spChg>
        <pc:spChg chg="add del">
          <ac:chgData name="Lucy Lioni" userId="3db343490fcdb409" providerId="LiveId" clId="{DD7D0D1E-E954-43A1-9615-A249263A20BD}" dt="2023-04-26T13:46:59.112" v="1742" actId="22"/>
          <ac:spMkLst>
            <pc:docMk/>
            <pc:sldMk cId="1678442170" sldId="273"/>
            <ac:spMk id="4" creationId="{BD7ADDD7-2EEB-BF04-510D-22CCE1CCB89F}"/>
          </ac:spMkLst>
        </pc:spChg>
        <pc:spChg chg="add mod">
          <ac:chgData name="Lucy Lioni" userId="3db343490fcdb409" providerId="LiveId" clId="{DD7D0D1E-E954-43A1-9615-A249263A20BD}" dt="2023-04-26T14:40:24.121" v="2173" actId="164"/>
          <ac:spMkLst>
            <pc:docMk/>
            <pc:sldMk cId="1678442170" sldId="273"/>
            <ac:spMk id="6" creationId="{DE8DA6E0-0C8D-C426-42EE-9B2C5AA66385}"/>
          </ac:spMkLst>
        </pc:spChg>
        <pc:spChg chg="add del mod">
          <ac:chgData name="Lucy Lioni" userId="3db343490fcdb409" providerId="LiveId" clId="{DD7D0D1E-E954-43A1-9615-A249263A20BD}" dt="2023-04-26T13:07:50.716" v="721" actId="11529"/>
          <ac:spMkLst>
            <pc:docMk/>
            <pc:sldMk cId="1678442170" sldId="273"/>
            <ac:spMk id="7" creationId="{A7E590C5-165A-CA97-54EB-5C074A69D960}"/>
          </ac:spMkLst>
        </pc:spChg>
        <pc:spChg chg="add mod">
          <ac:chgData name="Lucy Lioni" userId="3db343490fcdb409" providerId="LiveId" clId="{DD7D0D1E-E954-43A1-9615-A249263A20BD}" dt="2023-04-26T13:11:42.893" v="1131" actId="164"/>
          <ac:spMkLst>
            <pc:docMk/>
            <pc:sldMk cId="1678442170" sldId="273"/>
            <ac:spMk id="8" creationId="{8B7831A4-45AD-0E31-07CF-A0CE17798740}"/>
          </ac:spMkLst>
        </pc:spChg>
        <pc:spChg chg="add mod">
          <ac:chgData name="Lucy Lioni" userId="3db343490fcdb409" providerId="LiveId" clId="{DD7D0D1E-E954-43A1-9615-A249263A20BD}" dt="2023-04-26T13:11:42.893" v="1131" actId="164"/>
          <ac:spMkLst>
            <pc:docMk/>
            <pc:sldMk cId="1678442170" sldId="273"/>
            <ac:spMk id="9" creationId="{9B591F4C-1832-1F42-7AC4-DF867E72A747}"/>
          </ac:spMkLst>
        </pc:spChg>
        <pc:grpChg chg="del">
          <ac:chgData name="Lucy Lioni" userId="3db343490fcdb409" providerId="LiveId" clId="{DD7D0D1E-E954-43A1-9615-A249263A20BD}" dt="2023-04-26T13:03:55.562" v="679" actId="478"/>
          <ac:grpSpMkLst>
            <pc:docMk/>
            <pc:sldMk cId="1678442170" sldId="273"/>
            <ac:grpSpMk id="5" creationId="{9E0E2BCB-B44F-D74A-3CBB-9023A04CFE3D}"/>
          </ac:grpSpMkLst>
        </pc:grpChg>
        <pc:grpChg chg="add del mod">
          <ac:chgData name="Lucy Lioni" userId="3db343490fcdb409" providerId="LiveId" clId="{DD7D0D1E-E954-43A1-9615-A249263A20BD}" dt="2023-04-26T17:45:54.797" v="3983" actId="21"/>
          <ac:grpSpMkLst>
            <pc:docMk/>
            <pc:sldMk cId="1678442170" sldId="273"/>
            <ac:grpSpMk id="7" creationId="{3C09D58D-EE3F-C720-CC75-745B305C045F}"/>
          </ac:grpSpMkLst>
        </pc:grpChg>
        <pc:grpChg chg="add del mod">
          <ac:chgData name="Lucy Lioni" userId="3db343490fcdb409" providerId="LiveId" clId="{DD7D0D1E-E954-43A1-9615-A249263A20BD}" dt="2023-04-26T13:36:07.015" v="1400" actId="478"/>
          <ac:grpSpMkLst>
            <pc:docMk/>
            <pc:sldMk cId="1678442170" sldId="273"/>
            <ac:grpSpMk id="10" creationId="{9C81C031-6E08-90C4-95DB-2E38C8BD718D}"/>
          </ac:grpSpMkLst>
        </pc:grpChg>
        <pc:picChg chg="add mod modCrop">
          <ac:chgData name="Lucy Lioni" userId="3db343490fcdb409" providerId="LiveId" clId="{DD7D0D1E-E954-43A1-9615-A249263A20BD}" dt="2023-04-26T14:40:24.121" v="2173" actId="164"/>
          <ac:picMkLst>
            <pc:docMk/>
            <pc:sldMk cId="1678442170" sldId="273"/>
            <ac:picMk id="5" creationId="{CFFD6C19-EAAF-B9A1-94EF-0BD6CEBC86B5}"/>
          </ac:picMkLst>
        </pc:picChg>
        <pc:picChg chg="add mod modCrop">
          <ac:chgData name="Lucy Lioni" userId="3db343490fcdb409" providerId="LiveId" clId="{DD7D0D1E-E954-43A1-9615-A249263A20BD}" dt="2023-04-26T13:11:42.893" v="1131" actId="164"/>
          <ac:picMkLst>
            <pc:docMk/>
            <pc:sldMk cId="1678442170" sldId="273"/>
            <ac:picMk id="6" creationId="{674A4AD6-A7B5-8CF4-2588-365B39D940AB}"/>
          </ac:picMkLst>
        </pc:picChg>
      </pc:sldChg>
      <pc:sldChg chg="addSp modSp new mod">
        <pc:chgData name="Lucy Lioni" userId="3db343490fcdb409" providerId="LiveId" clId="{DD7D0D1E-E954-43A1-9615-A249263A20BD}" dt="2023-04-26T15:18:57.466" v="3554" actId="20577"/>
        <pc:sldMkLst>
          <pc:docMk/>
          <pc:sldMk cId="1229600551" sldId="274"/>
        </pc:sldMkLst>
        <pc:graphicFrameChg chg="add mod modGraphic">
          <ac:chgData name="Lucy Lioni" userId="3db343490fcdb409" providerId="LiveId" clId="{DD7D0D1E-E954-43A1-9615-A249263A20BD}" dt="2023-04-26T15:18:57.466" v="3554" actId="20577"/>
          <ac:graphicFrameMkLst>
            <pc:docMk/>
            <pc:sldMk cId="1229600551" sldId="274"/>
            <ac:graphicFrameMk id="2" creationId="{59411777-0757-BC89-C450-D92CD35AF4F3}"/>
          </ac:graphicFrameMkLst>
        </pc:graphicFrameChg>
        <pc:graphicFrameChg chg="add mod modGraphic">
          <ac:chgData name="Lucy Lioni" userId="3db343490fcdb409" providerId="LiveId" clId="{DD7D0D1E-E954-43A1-9615-A249263A20BD}" dt="2023-04-26T15:18:13.986" v="3473" actId="1076"/>
          <ac:graphicFrameMkLst>
            <pc:docMk/>
            <pc:sldMk cId="1229600551" sldId="274"/>
            <ac:graphicFrameMk id="3" creationId="{32C3282F-B792-0104-B022-7BC76274DBA0}"/>
          </ac:graphicFrameMkLst>
        </pc:graphicFrameChg>
      </pc:sldChg>
      <pc:sldChg chg="addSp delSp modSp add mod ord modNotesTx">
        <pc:chgData name="Lucy Lioni" userId="3db343490fcdb409" providerId="LiveId" clId="{DD7D0D1E-E954-43A1-9615-A249263A20BD}" dt="2023-04-26T17:46:23.422" v="3992"/>
        <pc:sldMkLst>
          <pc:docMk/>
          <pc:sldMk cId="2096029745" sldId="275"/>
        </pc:sldMkLst>
        <pc:spChg chg="mod">
          <ac:chgData name="Lucy Lioni" userId="3db343490fcdb409" providerId="LiveId" clId="{DD7D0D1E-E954-43A1-9615-A249263A20BD}" dt="2023-04-26T17:45:43.773" v="3979" actId="20577"/>
          <ac:spMkLst>
            <pc:docMk/>
            <pc:sldMk cId="2096029745" sldId="275"/>
            <ac:spMk id="2" creationId="{5FEA096B-97EB-7402-231C-8DCA045C9DA4}"/>
          </ac:spMkLst>
        </pc:spChg>
        <pc:spChg chg="add mod">
          <ac:chgData name="Lucy Lioni" userId="3db343490fcdb409" providerId="LiveId" clId="{DD7D0D1E-E954-43A1-9615-A249263A20BD}" dt="2023-04-26T14:37:10.268" v="1978" actId="164"/>
          <ac:spMkLst>
            <pc:docMk/>
            <pc:sldMk cId="2096029745" sldId="275"/>
            <ac:spMk id="4" creationId="{D9EFACBB-A927-8F4E-83A2-BE6AE6B70B41}"/>
          </ac:spMkLst>
        </pc:spChg>
        <pc:grpChg chg="add mod">
          <ac:chgData name="Lucy Lioni" userId="3db343490fcdb409" providerId="LiveId" clId="{DD7D0D1E-E954-43A1-9615-A249263A20BD}" dt="2023-04-26T17:46:02.427" v="3986" actId="14100"/>
          <ac:grpSpMkLst>
            <pc:docMk/>
            <pc:sldMk cId="2096029745" sldId="275"/>
            <ac:grpSpMk id="5" creationId="{48BD1000-68E5-CC82-D4EE-FDD79490CFC3}"/>
          </ac:grpSpMkLst>
        </pc:grpChg>
        <pc:grpChg chg="del mod">
          <ac:chgData name="Lucy Lioni" userId="3db343490fcdb409" providerId="LiveId" clId="{DD7D0D1E-E954-43A1-9615-A249263A20BD}" dt="2023-04-26T13:32:55.648" v="1399" actId="478"/>
          <ac:grpSpMkLst>
            <pc:docMk/>
            <pc:sldMk cId="2096029745" sldId="275"/>
            <ac:grpSpMk id="10" creationId="{9C81C031-6E08-90C4-95DB-2E38C8BD718D}"/>
          </ac:grpSpMkLst>
        </pc:grpChg>
        <pc:picChg chg="add mod modCrop">
          <ac:chgData name="Lucy Lioni" userId="3db343490fcdb409" providerId="LiveId" clId="{DD7D0D1E-E954-43A1-9615-A249263A20BD}" dt="2023-04-26T14:37:10.268" v="1978" actId="164"/>
          <ac:picMkLst>
            <pc:docMk/>
            <pc:sldMk cId="2096029745" sldId="275"/>
            <ac:picMk id="3" creationId="{B1B051ED-D04C-D64D-A7EB-F7F5552DFC76}"/>
          </ac:picMkLst>
        </pc:picChg>
        <pc:picChg chg="add mod">
          <ac:chgData name="Lucy Lioni" userId="3db343490fcdb409" providerId="LiveId" clId="{DD7D0D1E-E954-43A1-9615-A249263A20BD}" dt="2023-04-26T17:46:04.384" v="3987" actId="1076"/>
          <ac:picMkLst>
            <pc:docMk/>
            <pc:sldMk cId="2096029745" sldId="275"/>
            <ac:picMk id="6" creationId="{D33D6BA6-E623-DCC2-7833-F3E99F4D4D3C}"/>
          </ac:picMkLst>
        </pc:picChg>
      </pc:sldChg>
      <pc:sldChg chg="addSp modSp new del mod ord modNotesTx">
        <pc:chgData name="Lucy Lioni" userId="3db343490fcdb409" providerId="LiveId" clId="{DD7D0D1E-E954-43A1-9615-A249263A20BD}" dt="2023-05-03T13:15:50.963" v="3994" actId="47"/>
        <pc:sldMkLst>
          <pc:docMk/>
          <pc:sldMk cId="3892558843" sldId="276"/>
        </pc:sldMkLst>
        <pc:graphicFrameChg chg="add mod modGraphic">
          <ac:chgData name="Lucy Lioni" userId="3db343490fcdb409" providerId="LiveId" clId="{DD7D0D1E-E954-43A1-9615-A249263A20BD}" dt="2023-04-26T17:41:06.568" v="3960" actId="20577"/>
          <ac:graphicFrameMkLst>
            <pc:docMk/>
            <pc:sldMk cId="3892558843" sldId="276"/>
            <ac:graphicFrameMk id="2" creationId="{BFDC3E97-A265-FB39-3760-5EF15C131AE9}"/>
          </ac:graphicFrameMkLst>
        </pc:graphicFrameChg>
        <pc:graphicFrameChg chg="add mod modGraphic">
          <ac:chgData name="Lucy Lioni" userId="3db343490fcdb409" providerId="LiveId" clId="{DD7D0D1E-E954-43A1-9615-A249263A20BD}" dt="2023-04-26T17:41:04.492" v="3959" actId="20577"/>
          <ac:graphicFrameMkLst>
            <pc:docMk/>
            <pc:sldMk cId="3892558843" sldId="276"/>
            <ac:graphicFrameMk id="3" creationId="{50D041F2-2B51-7004-6454-93E6AECA0D87}"/>
          </ac:graphicFrameMkLst>
        </pc:graphicFrameChg>
      </pc:sldChg>
      <pc:sldChg chg="delSp modSp add del mod">
        <pc:chgData name="Lucy Lioni" userId="3db343490fcdb409" providerId="LiveId" clId="{DD7D0D1E-E954-43A1-9615-A249263A20BD}" dt="2023-04-26T17:41:11.092" v="3961" actId="47"/>
        <pc:sldMkLst>
          <pc:docMk/>
          <pc:sldMk cId="4108206701" sldId="277"/>
        </pc:sldMkLst>
        <pc:graphicFrameChg chg="del modGraphic">
          <ac:chgData name="Lucy Lioni" userId="3db343490fcdb409" providerId="LiveId" clId="{DD7D0D1E-E954-43A1-9615-A249263A20BD}" dt="2023-04-26T17:40:27.288" v="3917" actId="21"/>
          <ac:graphicFrameMkLst>
            <pc:docMk/>
            <pc:sldMk cId="4108206701" sldId="277"/>
            <ac:graphicFrameMk id="2" creationId="{BFDC3E97-A265-FB39-3760-5EF15C131AE9}"/>
          </ac:graphicFrameMkLst>
        </pc:graphicFrameChg>
      </pc:sldChg>
      <pc:sldChg chg="addSp modSp new mod modNotesTx">
        <pc:chgData name="Lucy Lioni" userId="3db343490fcdb409" providerId="LiveId" clId="{DD7D0D1E-E954-43A1-9615-A249263A20BD}" dt="2023-05-03T13:16:28.483" v="4009"/>
        <pc:sldMkLst>
          <pc:docMk/>
          <pc:sldMk cId="1185382659" sldId="278"/>
        </pc:sldMkLst>
        <pc:graphicFrameChg chg="add mod modGraphic">
          <ac:chgData name="Lucy Lioni" userId="3db343490fcdb409" providerId="LiveId" clId="{DD7D0D1E-E954-43A1-9615-A249263A20BD}" dt="2023-05-03T13:16:06.275" v="4007" actId="20577"/>
          <ac:graphicFrameMkLst>
            <pc:docMk/>
            <pc:sldMk cId="1185382659" sldId="278"/>
            <ac:graphicFrameMk id="2" creationId="{C73D5153-EEAD-39BC-D6F0-9E081C7CECC1}"/>
          </ac:graphicFrameMkLst>
        </pc:graphicFrameChg>
      </pc:sldChg>
      <pc:sldChg chg="add del">
        <pc:chgData name="Lucy Lioni" userId="3db343490fcdb409" providerId="LiveId" clId="{DD7D0D1E-E954-43A1-9615-A249263A20BD}" dt="2023-04-26T14:41:25.785" v="2175" actId="47"/>
        <pc:sldMkLst>
          <pc:docMk/>
          <pc:sldMk cId="2854571485" sldId="278"/>
        </pc:sldMkLst>
      </pc:sldChg>
      <pc:sldChg chg="addSp modSp new del mod modNotesTx">
        <pc:chgData name="Lucy Lioni" userId="3db343490fcdb409" providerId="LiveId" clId="{DD7D0D1E-E954-43A1-9615-A249263A20BD}" dt="2023-05-03T13:20:31.431" v="4320" actId="47"/>
        <pc:sldMkLst>
          <pc:docMk/>
          <pc:sldMk cId="982827447" sldId="279"/>
        </pc:sldMkLst>
        <pc:graphicFrameChg chg="add mod modGraphic">
          <ac:chgData name="Lucy Lioni" userId="3db343490fcdb409" providerId="LiveId" clId="{DD7D0D1E-E954-43A1-9615-A249263A20BD}" dt="2023-04-26T14:51:21.658" v="2522" actId="20577"/>
          <ac:graphicFrameMkLst>
            <pc:docMk/>
            <pc:sldMk cId="982827447" sldId="279"/>
            <ac:graphicFrameMk id="2" creationId="{B5A94731-E0AE-23C7-843D-2C7CB9110235}"/>
          </ac:graphicFrameMkLst>
        </pc:graphicFrameChg>
        <pc:graphicFrameChg chg="add mod">
          <ac:chgData name="Lucy Lioni" userId="3db343490fcdb409" providerId="LiveId" clId="{DD7D0D1E-E954-43A1-9615-A249263A20BD}" dt="2023-04-26T15:02:48.304" v="2874" actId="1036"/>
          <ac:graphicFrameMkLst>
            <pc:docMk/>
            <pc:sldMk cId="982827447" sldId="279"/>
            <ac:graphicFrameMk id="3" creationId="{24BB29AF-27B3-7738-1F96-8E9D21295AC5}"/>
          </ac:graphicFrameMkLst>
        </pc:graphicFrameChg>
      </pc:sldChg>
      <pc:sldChg chg="add del replId">
        <pc:chgData name="Lucy Lioni" userId="3db343490fcdb409" providerId="LiveId" clId="{DD7D0D1E-E954-43A1-9615-A249263A20BD}" dt="2023-04-26T14:41:28.731" v="2176" actId="47"/>
        <pc:sldMkLst>
          <pc:docMk/>
          <pc:sldMk cId="3976874894" sldId="279"/>
        </pc:sldMkLst>
      </pc:sldChg>
      <pc:sldChg chg="modSp add mod modNotesTx">
        <pc:chgData name="Lucy Lioni" userId="3db343490fcdb409" providerId="LiveId" clId="{DD7D0D1E-E954-43A1-9615-A249263A20BD}" dt="2023-05-03T13:20:17.894" v="4319" actId="20577"/>
        <pc:sldMkLst>
          <pc:docMk/>
          <pc:sldMk cId="2904273103" sldId="280"/>
        </pc:sldMkLst>
        <pc:graphicFrameChg chg="modGraphic">
          <ac:chgData name="Lucy Lioni" userId="3db343490fcdb409" providerId="LiveId" clId="{DD7D0D1E-E954-43A1-9615-A249263A20BD}" dt="2023-05-03T13:16:52.045" v="4044" actId="20577"/>
          <ac:graphicFrameMkLst>
            <pc:docMk/>
            <pc:sldMk cId="2904273103" sldId="280"/>
            <ac:graphicFrameMk id="2" creationId="{C73D5153-EEAD-39BC-D6F0-9E081C7CECC1}"/>
          </ac:graphicFrameMkLst>
        </pc:graphicFrameChg>
      </pc:sldChg>
      <pc:sldChg chg="addSp delSp modSp add mod">
        <pc:chgData name="Lucy Lioni" userId="3db343490fcdb409" providerId="LiveId" clId="{DD7D0D1E-E954-43A1-9615-A249263A20BD}" dt="2023-04-26T15:09:09.016" v="3347" actId="20577"/>
        <pc:sldMkLst>
          <pc:docMk/>
          <pc:sldMk cId="3272873973" sldId="281"/>
        </pc:sldMkLst>
        <pc:graphicFrameChg chg="del modGraphic">
          <ac:chgData name="Lucy Lioni" userId="3db343490fcdb409" providerId="LiveId" clId="{DD7D0D1E-E954-43A1-9615-A249263A20BD}" dt="2023-04-26T15:02:35.877" v="2789" actId="21"/>
          <ac:graphicFrameMkLst>
            <pc:docMk/>
            <pc:sldMk cId="3272873973" sldId="281"/>
            <ac:graphicFrameMk id="2" creationId="{B5A94731-E0AE-23C7-843D-2C7CB9110235}"/>
          </ac:graphicFrameMkLst>
        </pc:graphicFrameChg>
        <pc:graphicFrameChg chg="add mod modGraphic">
          <ac:chgData name="Lucy Lioni" userId="3db343490fcdb409" providerId="LiveId" clId="{DD7D0D1E-E954-43A1-9615-A249263A20BD}" dt="2023-04-26T15:09:09.016" v="3347" actId="20577"/>
          <ac:graphicFrameMkLst>
            <pc:docMk/>
            <pc:sldMk cId="3272873973" sldId="281"/>
            <ac:graphicFrameMk id="3" creationId="{5DAF9D17-E9F5-A955-3F38-88E276400FF7}"/>
          </ac:graphicFrameMkLst>
        </pc:graphicFrameChg>
      </pc:sldChg>
      <pc:sldChg chg="new del">
        <pc:chgData name="Lucy Lioni" userId="3db343490fcdb409" providerId="LiveId" clId="{DD7D0D1E-E954-43A1-9615-A249263A20BD}" dt="2023-04-26T15:09:16.456" v="3348" actId="47"/>
        <pc:sldMkLst>
          <pc:docMk/>
          <pc:sldMk cId="2456941568" sldId="282"/>
        </pc:sldMkLst>
      </pc:sldChg>
      <pc:sldChg chg="addSp delSp modSp new mod modNotesTx">
        <pc:chgData name="Lucy Lioni" userId="3db343490fcdb409" providerId="LiveId" clId="{DD7D0D1E-E954-43A1-9615-A249263A20BD}" dt="2023-04-26T15:31:03.626" v="3915" actId="164"/>
        <pc:sldMkLst>
          <pc:docMk/>
          <pc:sldMk cId="3778567724" sldId="282"/>
        </pc:sldMkLst>
        <pc:spChg chg="add mod">
          <ac:chgData name="Lucy Lioni" userId="3db343490fcdb409" providerId="LiveId" clId="{DD7D0D1E-E954-43A1-9615-A249263A20BD}" dt="2023-04-26T15:30:33.041" v="3904" actId="6549"/>
          <ac:spMkLst>
            <pc:docMk/>
            <pc:sldMk cId="3778567724" sldId="282"/>
            <ac:spMk id="5" creationId="{B1B3B2FE-40AB-BB9B-6703-DFE52219797E}"/>
          </ac:spMkLst>
        </pc:spChg>
        <pc:spChg chg="add del mod">
          <ac:chgData name="Lucy Lioni" userId="3db343490fcdb409" providerId="LiveId" clId="{DD7D0D1E-E954-43A1-9615-A249263A20BD}" dt="2023-04-26T15:28:02.060" v="3726"/>
          <ac:spMkLst>
            <pc:docMk/>
            <pc:sldMk cId="3778567724" sldId="282"/>
            <ac:spMk id="7" creationId="{D4ACA323-4D8F-C387-C271-D157B1C35982}"/>
          </ac:spMkLst>
        </pc:spChg>
        <pc:spChg chg="add mod">
          <ac:chgData name="Lucy Lioni" userId="3db343490fcdb409" providerId="LiveId" clId="{DD7D0D1E-E954-43A1-9615-A249263A20BD}" dt="2023-04-26T15:28:41.987" v="3757" actId="164"/>
          <ac:spMkLst>
            <pc:docMk/>
            <pc:sldMk cId="3778567724" sldId="282"/>
            <ac:spMk id="8" creationId="{504E3917-DB54-7323-0FE2-DD2E6CD45A10}"/>
          </ac:spMkLst>
        </pc:spChg>
        <pc:spChg chg="add mod">
          <ac:chgData name="Lucy Lioni" userId="3db343490fcdb409" providerId="LiveId" clId="{DD7D0D1E-E954-43A1-9615-A249263A20BD}" dt="2023-04-26T15:31:03.626" v="3915" actId="164"/>
          <ac:spMkLst>
            <pc:docMk/>
            <pc:sldMk cId="3778567724" sldId="282"/>
            <ac:spMk id="10" creationId="{F0FB0155-61B1-FE6A-3670-E2DD423859D2}"/>
          </ac:spMkLst>
        </pc:spChg>
        <pc:grpChg chg="add del mod">
          <ac:chgData name="Lucy Lioni" userId="3db343490fcdb409" providerId="LiveId" clId="{DD7D0D1E-E954-43A1-9615-A249263A20BD}" dt="2023-04-26T15:27:36.184" v="3717" actId="165"/>
          <ac:grpSpMkLst>
            <pc:docMk/>
            <pc:sldMk cId="3778567724" sldId="282"/>
            <ac:grpSpMk id="4" creationId="{975EAF83-46D3-413F-CE29-75B4DBE98E6F}"/>
          </ac:grpSpMkLst>
        </pc:grpChg>
        <pc:grpChg chg="add mod">
          <ac:chgData name="Lucy Lioni" userId="3db343490fcdb409" providerId="LiveId" clId="{DD7D0D1E-E954-43A1-9615-A249263A20BD}" dt="2023-04-26T15:31:03.626" v="3915" actId="164"/>
          <ac:grpSpMkLst>
            <pc:docMk/>
            <pc:sldMk cId="3778567724" sldId="282"/>
            <ac:grpSpMk id="9" creationId="{71B0FF4E-D0D1-B8CA-7BA6-FAAA783DB973}"/>
          </ac:grpSpMkLst>
        </pc:grpChg>
        <pc:grpChg chg="add mod">
          <ac:chgData name="Lucy Lioni" userId="3db343490fcdb409" providerId="LiveId" clId="{DD7D0D1E-E954-43A1-9615-A249263A20BD}" dt="2023-04-26T15:31:03.626" v="3915" actId="164"/>
          <ac:grpSpMkLst>
            <pc:docMk/>
            <pc:sldMk cId="3778567724" sldId="282"/>
            <ac:grpSpMk id="11" creationId="{8C6FB6CA-BD0D-ADD4-8F7A-148806151C8D}"/>
          </ac:grpSpMkLst>
        </pc:grpChg>
        <pc:picChg chg="add mod topLvl modCrop">
          <ac:chgData name="Lucy Lioni" userId="3db343490fcdb409" providerId="LiveId" clId="{DD7D0D1E-E954-43A1-9615-A249263A20BD}" dt="2023-04-26T15:28:41.987" v="3757" actId="164"/>
          <ac:picMkLst>
            <pc:docMk/>
            <pc:sldMk cId="3778567724" sldId="282"/>
            <ac:picMk id="2" creationId="{292433EC-B010-2522-3065-97B3414D5C60}"/>
          </ac:picMkLst>
        </pc:picChg>
        <pc:picChg chg="add mod topLvl modCrop">
          <ac:chgData name="Lucy Lioni" userId="3db343490fcdb409" providerId="LiveId" clId="{DD7D0D1E-E954-43A1-9615-A249263A20BD}" dt="2023-04-26T15:28:41.987" v="3757" actId="164"/>
          <ac:picMkLst>
            <pc:docMk/>
            <pc:sldMk cId="3778567724" sldId="282"/>
            <ac:picMk id="3" creationId="{0E796AF2-DD8E-BE6C-4B4A-E64AB20B3075}"/>
          </ac:picMkLst>
        </pc:picChg>
        <pc:picChg chg="add mod modCrop">
          <ac:chgData name="Lucy Lioni" userId="3db343490fcdb409" providerId="LiveId" clId="{DD7D0D1E-E954-43A1-9615-A249263A20BD}" dt="2023-04-26T15:28:41.987" v="3757" actId="164"/>
          <ac:picMkLst>
            <pc:docMk/>
            <pc:sldMk cId="3778567724" sldId="282"/>
            <ac:picMk id="6" creationId="{51B5FD2E-D40D-8353-750F-076A243D0A15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D84C6-B78A-43E6-90FE-423346D4C358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4E8293-F2CF-4029-8B72-0247C3219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59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Adicionar linhas caso tenham mais linhas/áreas etc.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79250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Alunos de Mestrado e Doutorado: considerar o número de matriculados/Titulados/desistências em 31 de dezembro do respectivo ano. 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7947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Total de Artigo</a:t>
            </a:r>
          </a:p>
          <a:p>
            <a:r>
              <a:rPr lang="pt-BR" dirty="0"/>
              <a:t>O gráfico contendo três colunas por estrato, a primeira coluna contendo o número total de artigos, e a segunda coluna considerando os artigos publicados com participação dos discentes e egressos e a terceira coluna contendo a participação de estrangeiros</a:t>
            </a:r>
          </a:p>
          <a:p>
            <a:r>
              <a:rPr lang="pt-BR" dirty="0"/>
              <a:t>Caso ache interessante, </a:t>
            </a:r>
          </a:p>
          <a:p>
            <a:r>
              <a:rPr lang="pt-BR" dirty="0"/>
              <a:t>A estratificação JCR são para as revistas que não foram estratificadas mas que possuam JCR</a:t>
            </a:r>
          </a:p>
          <a:p>
            <a:endParaRPr lang="pt-BR" dirty="0"/>
          </a:p>
          <a:p>
            <a:r>
              <a:rPr lang="pt-BR" dirty="0"/>
              <a:t>Total PTT (cada programa de elencar os PTT segundo as diretrizes da grande área)</a:t>
            </a:r>
          </a:p>
          <a:p>
            <a:r>
              <a:rPr lang="pt-BR" dirty="0"/>
              <a:t>O gráfico deve conter duas colunas, a primeira coluna contendo o número de PTT, e a segunda coluna considerando o número de PTT contendo a participação de discentes e egressos.</a:t>
            </a:r>
          </a:p>
          <a:p>
            <a:r>
              <a:rPr lang="pt-BR" dirty="0"/>
              <a:t>Pode estratificar a patente em depositada, concedida, licenciada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895641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Os gráficos podem ser construídos conforme os dados do programa, dando destaque baseado nos resultados dos instrumentos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7630844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Incluir</a:t>
            </a:r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feiras de ciência, exposições, palestras não acadêmicas (fora de </a:t>
            </a:r>
            <a:r>
              <a:rPr lang="pt-BR" sz="1200" kern="1200" baseline="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ICTs</a:t>
            </a:r>
            <a:r>
              <a:rPr lang="pt-BR" sz="1200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congressos científicos), cursos de extensão/formação continuada de professores ou profissionais que atuam no governo ou empresas (para participantes de fora da comunidade acadêmicas)</a:t>
            </a:r>
            <a:endParaRPr lang="pt-BR" sz="1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dirty="0"/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Atividades de Ensino: Listar atividades dos programas com relação a ensino e divulgação de material didático de qualidade e divulgação científica.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Integração e Cooperação com Escolas de Educação Básica com vistas ao seu desenvolvimento;</a:t>
            </a:r>
            <a:b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</a:b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Organização de Feiras e Mostras de Ciências e Olimpíadas discentes e docentes;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Formação e reciclagem de Professores de Educação Básica;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Desenvolvimento de material didático para a Educação Básica e para Formação de Professores;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Atividades de Cooperação com Programas de Pós-Graduação em Educação Básica;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Participação docente e discente da PG na estruturação de laboratórios nas Escolas;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Foco nos problemas locais, regionais e nacionais;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Atividades de Popularização da ciência;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Outras interações com a comunidade;</a:t>
            </a:r>
          </a:p>
          <a:p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 Propostas de </a:t>
            </a:r>
            <a:r>
              <a:rPr lang="pt-BR" sz="1200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Dinter</a:t>
            </a:r>
            <a:r>
              <a:rPr lang="pt-BR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/Minter;</a:t>
            </a:r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55867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Atividades de ensino </a:t>
            </a:r>
          </a:p>
          <a:p>
            <a:r>
              <a:rPr lang="pt-BR" dirty="0"/>
              <a:t>Cooperações internacionais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>
                <a:solidFill>
                  <a:schemeClr val="bg1"/>
                </a:solidFill>
              </a:rPr>
              <a:t>Discentes e/ou docentes do programa enviados ao exterior para atividades do tipo: sanduiche, workshop, cursos ou missão de curta duração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b="0" dirty="0">
                <a:solidFill>
                  <a:schemeClr val="bg1"/>
                </a:solidFill>
              </a:rPr>
              <a:t>Acolhimento de pesquisadores/discentes do exterior</a:t>
            </a:r>
          </a:p>
          <a:p>
            <a:endParaRPr lang="pt-BR" dirty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240621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SWOT é um termo em inglês que se refere a um conjunto de quatro palavras: “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S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trengths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“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eaknesses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”, “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O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pportunities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 e “</a:t>
            </a:r>
            <a:r>
              <a:rPr lang="pt-BR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</a:t>
            </a:r>
            <a:r>
              <a:rPr lang="pt-BR" sz="1800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hreats</a:t>
            </a:r>
            <a:r>
              <a:rPr lang="pt-BR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”; traduzidas para o português, elas significam “Forças”, “Fraquezas”, “Oportunidades” e “Ameaças”. 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B4E8293-F2CF-4029-8B72-0247C32198D0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050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FDA796-5C51-F819-C2D1-BC076D77AB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E78546D-6C5D-3B8C-86B9-1350EBF2B0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A65D5A8-E5FA-AF67-FCED-F5B7BEBCC9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03DE500-3BC9-C4C0-D961-D9952037DE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92FDDA1-482B-B65A-4C64-0DA846C9C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4237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53C13-FE72-0D0C-D35E-784D92144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9A2FE10D-DE37-53D6-8A05-731A2BE2F4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E91E50-4408-46B0-8FDD-1019C014E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42AC606-B0C5-D767-55BA-6293DC25B1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65DD167-D343-06D3-F64C-E6B7D81BC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9243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A725AA0-02E0-61F1-3BF7-B4B4E1018D7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E218CC6-4094-660E-26DD-61957CF19DC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28AAC3E-D7D2-C2BB-2CBB-E84F995394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6B3634-2095-301A-3113-112FB77C9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1AFB26-CBD6-EAE2-5057-D97C1CE656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4897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1AF4B9-4D5D-5A08-F3C0-669697BA42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BC34A6-765E-A9EE-2563-1E071EF8C7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AB4070C-2312-9B5E-FC1B-97729E461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A1B40EB-4564-C3B9-AA11-3A142B2352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963E07AB-8608-6291-6587-D977AEA89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12863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5248E68-14C6-45F4-D505-41B20F4563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E213EA6E-A5CC-D22B-BB04-D330361420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E634A49-5180-0C7E-E26C-367D72EAE0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BFF5C623-C88A-D19C-6807-3B4B390621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6A8EAB-46A1-8DDC-4A20-14119C717B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549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C23AAE-FFE1-A762-4973-E88320197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277B1AA-18FF-9804-3A3A-C25C016757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749E23A-7419-372C-8BDD-2F5A1469C95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A70F3F7-D103-1D72-61D2-4A5904239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5E11163-6E32-C315-C32E-C68A6992B2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69CA47A-7929-A86B-5C5B-CD26993F3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68074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7DB0C1-9F92-4AF5-C362-B073BAFEE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E45BAA4-C9DF-D9E0-92EC-7435FE13C3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91F7539-123A-6606-8614-435694C5E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D536DCE2-CDD5-EB92-B60C-614CC1A707B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5077CD6-C601-A4D3-1307-68C7E8A008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426500B8-09E9-37C3-8089-5ADB21F20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F56AA188-F832-F026-FD2F-BB58DF80D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8565347C-C07E-007D-5AE1-6B52DC6CCB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30958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4218DF-BBFB-C320-9459-B46D34EFB9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EEE4BB23-AC2D-4FB7-3BDB-D5485449BD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D4F7F14A-173E-3E44-A282-04DA91BA7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05FD8DB9-1002-C041-8F14-7DE3CD04A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9833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D3323F35-6E07-7FD2-CCAF-C910FCEC62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946BDD0E-5C42-914B-FB6E-C5EE7F626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775EE983-D26C-ADD1-98BE-ED2A6DF58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9699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4F24CA-F415-52CB-8128-65DF1B0A1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215C20B-B238-5A55-BDBC-19C663A67E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B9A7B7C-5D21-A8AA-ED4A-39A14DCAF3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1823044D-31A8-8D82-08A9-DEE86AC1F5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711756A-BA8E-009E-C267-6CEEE23F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706C3AB-B50A-935B-C5E8-C7DC3A0748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5829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F510C0-0F05-6008-2A7D-6228381776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6E42F-01C5-3F78-8BAC-ADC01D7B8E7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2CD3F14-F1E1-3374-0CFF-1587BBACC6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9B88402-601A-EA0E-691C-06FA649E3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01CBBD3-B914-5268-BE76-707D5F4FF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3ECE57F0-F977-B84E-A679-29CB15508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519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F9D185EE-E5BC-5945-6F2C-EC871DA34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CEF3F29-F12E-496B-D657-826A7CCF85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35CD5FB-B858-0312-1568-2D1C1DDA23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A2D18E-BBA7-4505-8FE9-DB15375440AE}" type="datetimeFigureOut">
              <a:rPr lang="pt-BR" smtClean="0"/>
              <a:t>03/05/2023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70FFB8-2AB7-DF43-D48F-933C11DCFA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D2032F2-59D3-04A4-E655-FC1DCE9023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3EA9F-36ED-43E6-9FFC-2D490CE3009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48163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onheça a UEL - Marca-Símbolo">
            <a:extLst>
              <a:ext uri="{FF2B5EF4-FFF2-40B4-BE49-F238E27FC236}">
                <a16:creationId xmlns:a16="http://schemas.microsoft.com/office/drawing/2014/main" id="{7E1F9A84-36B1-541D-3193-333F06726E1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09" y="0"/>
            <a:ext cx="3962400" cy="119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 descr="Especialização em Ensino de Geografia – CCE">
            <a:extLst>
              <a:ext uri="{FF2B5EF4-FFF2-40B4-BE49-F238E27FC236}">
                <a16:creationId xmlns:a16="http://schemas.microsoft.com/office/drawing/2014/main" id="{5CC8CBDF-2FA7-04A6-FEA6-5497C5DE5D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6270" y="107152"/>
            <a:ext cx="2674760" cy="1190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m 5" descr="Logotipo, nome da empresa&#10;&#10;Descrição gerada automaticamente">
            <a:extLst>
              <a:ext uri="{FF2B5EF4-FFF2-40B4-BE49-F238E27FC236}">
                <a16:creationId xmlns:a16="http://schemas.microsoft.com/office/drawing/2014/main" id="{E2816901-5C24-DBE6-2CCD-AD540B03DAB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48850" y="63754"/>
            <a:ext cx="2116821" cy="1190711"/>
          </a:xfrm>
          <a:prstGeom prst="rect">
            <a:avLst/>
          </a:prstGeom>
        </p:spPr>
      </p:pic>
      <p:sp>
        <p:nvSpPr>
          <p:cNvPr id="7" name="Title 1">
            <a:extLst>
              <a:ext uri="{FF2B5EF4-FFF2-40B4-BE49-F238E27FC236}">
                <a16:creationId xmlns:a16="http://schemas.microsoft.com/office/drawing/2014/main" id="{6D20D930-0010-04C5-D57B-3A38E6947F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31273" y="1603451"/>
            <a:ext cx="10529454" cy="1491063"/>
          </a:xfrm>
        </p:spPr>
        <p:txBody>
          <a:bodyPr>
            <a:normAutofit/>
          </a:bodyPr>
          <a:lstStyle/>
          <a:p>
            <a:r>
              <a:rPr lang="pt-BR" sz="2800" b="1" dirty="0">
                <a:latin typeface="+mn-lt"/>
              </a:rPr>
              <a:t>UNIVERSIDADE ESTADUAL DE LONDRINA</a:t>
            </a:r>
            <a:br>
              <a:rPr lang="pt-BR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FÓRUM DE AUTOAVALIAÇÃO DOS PROGRAMAS DE PÓS-GRADUAÇÃO </a:t>
            </a:r>
            <a:r>
              <a:rPr lang="en-US" sz="2400" b="1" i="1" dirty="0">
                <a:latin typeface="+mn-lt"/>
              </a:rPr>
              <a:t>STRICTO SENSU</a:t>
            </a:r>
            <a:r>
              <a:rPr lang="en-US" sz="2400" b="1" dirty="0">
                <a:latin typeface="+mn-lt"/>
              </a:rPr>
              <a:t> DA UEL</a:t>
            </a:r>
            <a:br>
              <a:rPr lang="en-US" sz="2400" b="1" dirty="0">
                <a:latin typeface="+mn-lt"/>
              </a:rPr>
            </a:br>
            <a:r>
              <a:rPr lang="en-US" sz="2400" b="1" dirty="0">
                <a:latin typeface="+mn-lt"/>
              </a:rPr>
              <a:t>Londrina – 18 e 19 de </a:t>
            </a:r>
            <a:r>
              <a:rPr lang="en-US" sz="2400" b="1" dirty="0" err="1">
                <a:latin typeface="+mn-lt"/>
              </a:rPr>
              <a:t>maio</a:t>
            </a:r>
            <a:r>
              <a:rPr lang="en-US" sz="2400" b="1" dirty="0">
                <a:latin typeface="+mn-lt"/>
              </a:rPr>
              <a:t> </a:t>
            </a:r>
            <a:r>
              <a:rPr lang="en-US" sz="2400" b="1">
                <a:latin typeface="+mn-lt"/>
              </a:rPr>
              <a:t>de 2023</a:t>
            </a:r>
            <a:r>
              <a:rPr lang="pt-BR" sz="2400" b="1">
                <a:latin typeface="+mn-lt"/>
              </a:rPr>
              <a:t> </a:t>
            </a:r>
            <a:endParaRPr lang="pt-BR" sz="2400" b="1" dirty="0">
              <a:latin typeface="+mn-lt"/>
            </a:endParaRPr>
          </a:p>
        </p:txBody>
      </p:sp>
      <p:sp>
        <p:nvSpPr>
          <p:cNvPr id="8" name="TextBox 4">
            <a:extLst>
              <a:ext uri="{FF2B5EF4-FFF2-40B4-BE49-F238E27FC236}">
                <a16:creationId xmlns:a16="http://schemas.microsoft.com/office/drawing/2014/main" id="{1BA14CFC-7CF5-28DB-3FD1-191AE5B511CF}"/>
              </a:ext>
            </a:extLst>
          </p:cNvPr>
          <p:cNvSpPr txBox="1"/>
          <p:nvPr/>
        </p:nvSpPr>
        <p:spPr>
          <a:xfrm>
            <a:off x="1818791" y="3400545"/>
            <a:ext cx="855441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200"/>
              </a:spcBef>
            </a:pPr>
            <a:r>
              <a:rPr lang="pt-BR" sz="2800" dirty="0">
                <a:highlight>
                  <a:srgbClr val="FFFF00"/>
                </a:highlight>
              </a:rPr>
              <a:t>Nome do Programa</a:t>
            </a:r>
          </a:p>
          <a:p>
            <a:pPr algn="ctr">
              <a:spcBef>
                <a:spcPts val="1200"/>
              </a:spcBef>
            </a:pPr>
            <a:r>
              <a:rPr lang="pt-BR" sz="2800" dirty="0">
                <a:highlight>
                  <a:srgbClr val="FFFF00"/>
                </a:highlight>
              </a:rPr>
              <a:t>Programa de Mestrado e/ou Doutorado</a:t>
            </a:r>
          </a:p>
          <a:p>
            <a:pPr algn="ctr">
              <a:spcBef>
                <a:spcPts val="1200"/>
              </a:spcBef>
            </a:pPr>
            <a:r>
              <a:rPr lang="pt-BR" sz="2400" dirty="0">
                <a:highlight>
                  <a:srgbClr val="FFFF00"/>
                </a:highlight>
              </a:rPr>
              <a:t>Coordenador:</a:t>
            </a:r>
          </a:p>
          <a:p>
            <a:pPr algn="ctr">
              <a:spcBef>
                <a:spcPts val="1200"/>
              </a:spcBef>
            </a:pPr>
            <a:r>
              <a:rPr lang="pt-BR" sz="2400" dirty="0" err="1">
                <a:highlight>
                  <a:srgbClr val="FFFF00"/>
                </a:highlight>
              </a:rPr>
              <a:t>Vice-Coordenador</a:t>
            </a:r>
            <a:r>
              <a:rPr lang="pt-BR" sz="2400" dirty="0">
                <a:highlight>
                  <a:srgbClr val="FFFF00"/>
                </a:highlight>
              </a:rPr>
              <a:t>:</a:t>
            </a:r>
          </a:p>
          <a:p>
            <a:pPr algn="ctr">
              <a:spcBef>
                <a:spcPts val="1200"/>
              </a:spcBef>
            </a:pPr>
            <a:r>
              <a:rPr lang="pt-BR" sz="2400" dirty="0">
                <a:highlight>
                  <a:srgbClr val="FFFF00"/>
                </a:highlight>
              </a:rPr>
              <a:t>Coordenador CAA:</a:t>
            </a:r>
          </a:p>
        </p:txBody>
      </p:sp>
    </p:spTree>
    <p:extLst>
      <p:ext uri="{BB962C8B-B14F-4D97-AF65-F5344CB8AC3E}">
        <p14:creationId xmlns:p14="http://schemas.microsoft.com/office/powerpoint/2010/main" val="16084736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5DAF9D17-E9F5-A955-3F38-88E276400FF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6436253"/>
              </p:ext>
            </p:extLst>
          </p:nvPr>
        </p:nvGraphicFramePr>
        <p:xfrm>
          <a:off x="356260" y="719666"/>
          <a:ext cx="11495314" cy="3235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10743">
                  <a:extLst>
                    <a:ext uri="{9D8B030D-6E8A-4147-A177-3AD203B41FA5}">
                      <a16:colId xmlns:a16="http://schemas.microsoft.com/office/drawing/2014/main" val="3412258922"/>
                    </a:ext>
                  </a:extLst>
                </a:gridCol>
                <a:gridCol w="7184571">
                  <a:extLst>
                    <a:ext uri="{9D8B030D-6E8A-4147-A177-3AD203B41FA5}">
                      <a16:colId xmlns:a16="http://schemas.microsoft.com/office/drawing/2014/main" val="2861822558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Infraestrutura e recursos humanos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20462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Número de laboratórios/ambiente de estudo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76087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Sala de aulas teóricas e práticas do PPG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08057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Secretaria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94441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Secretário do PPG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1309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Demanda de espaço físico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86872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Demanda de recursos humanos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9758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Demanda de equipamentos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4492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873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00E0E9F1-8E3C-441E-9CD1-CD238C4A6C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52340822"/>
              </p:ext>
            </p:extLst>
          </p:nvPr>
        </p:nvGraphicFramePr>
        <p:xfrm>
          <a:off x="597724" y="498764"/>
          <a:ext cx="10996552" cy="238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954">
                  <a:extLst>
                    <a:ext uri="{9D8B030D-6E8A-4147-A177-3AD203B41FA5}">
                      <a16:colId xmlns:a16="http://schemas.microsoft.com/office/drawing/2014/main" val="3710368282"/>
                    </a:ext>
                  </a:extLst>
                </a:gridCol>
                <a:gridCol w="1781299">
                  <a:extLst>
                    <a:ext uri="{9D8B030D-6E8A-4147-A177-3AD203B41FA5}">
                      <a16:colId xmlns:a16="http://schemas.microsoft.com/office/drawing/2014/main" val="1228060398"/>
                    </a:ext>
                  </a:extLst>
                </a:gridCol>
                <a:gridCol w="1781299">
                  <a:extLst>
                    <a:ext uri="{9D8B030D-6E8A-4147-A177-3AD203B41FA5}">
                      <a16:colId xmlns:a16="http://schemas.microsoft.com/office/drawing/2014/main" val="509069657"/>
                    </a:ext>
                  </a:extLst>
                </a:gridCol>
              </a:tblGrid>
              <a:tr h="330474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Autoavaliação do programa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Sim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Não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7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 processo de autoavaliação resultou em um diagnóstico dos principais pontos a serem melhorados 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0606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 processo de autoavaliação resultou em um planejamento estratégico?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75342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Foram definidas e implementadas metas para sanar as deficiências?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48421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Os critérios de credenciamento e  descredenciamento do corpo docente permanente estão alinhados com  a autoavaliação do programa?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460765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D1E0B73B-3A5D-FDE1-83E7-6F86781282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6127534"/>
              </p:ext>
            </p:extLst>
          </p:nvPr>
        </p:nvGraphicFramePr>
        <p:xfrm>
          <a:off x="597724" y="3930262"/>
          <a:ext cx="10996553" cy="2494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433954">
                  <a:extLst>
                    <a:ext uri="{9D8B030D-6E8A-4147-A177-3AD203B41FA5}">
                      <a16:colId xmlns:a16="http://schemas.microsoft.com/office/drawing/2014/main" val="3710368282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1228060398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3922241892"/>
                    </a:ext>
                  </a:extLst>
                </a:gridCol>
                <a:gridCol w="1187533">
                  <a:extLst>
                    <a:ext uri="{9D8B030D-6E8A-4147-A177-3AD203B41FA5}">
                      <a16:colId xmlns:a16="http://schemas.microsoft.com/office/drawing/2014/main" val="50906965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Autoavaliação do programa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Parcial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Nenhuma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2827299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Participação dos discentes no processo (respondentes)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948856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Participação dos docentes no processo (respondentes)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91989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Participação dos egressos no processo (respondentes)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56957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Qual a expectativa do programa em termos  do atendimento das metas no final do quadriênio?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0413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O PDI da instituição contempla as necessidades do programa?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5976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43188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68C44498-8FCD-C1A5-7E8D-61634447DC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355697"/>
              </p:ext>
            </p:extLst>
          </p:nvPr>
        </p:nvGraphicFramePr>
        <p:xfrm>
          <a:off x="348343" y="55720"/>
          <a:ext cx="11495313" cy="6776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52353">
                  <a:extLst>
                    <a:ext uri="{9D8B030D-6E8A-4147-A177-3AD203B41FA5}">
                      <a16:colId xmlns:a16="http://schemas.microsoft.com/office/drawing/2014/main" val="1923285666"/>
                    </a:ext>
                  </a:extLst>
                </a:gridCol>
                <a:gridCol w="4621480">
                  <a:extLst>
                    <a:ext uri="{9D8B030D-6E8A-4147-A177-3AD203B41FA5}">
                      <a16:colId xmlns:a16="http://schemas.microsoft.com/office/drawing/2014/main" val="1833997858"/>
                    </a:ext>
                  </a:extLst>
                </a:gridCol>
                <a:gridCol w="4621480">
                  <a:extLst>
                    <a:ext uri="{9D8B030D-6E8A-4147-A177-3AD203B41FA5}">
                      <a16:colId xmlns:a16="http://schemas.microsoft.com/office/drawing/2014/main" val="62632925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Planejamento estratégico do programa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Contribuem para o alcance do objetivo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tx1"/>
                          </a:solidFill>
                        </a:rPr>
                        <a:t>Atrapalham o alcance do objetivo</a:t>
                      </a: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8387331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Fatores de origem interna (intrínsecos ao PPG)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Forças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Fraquezas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8719826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2695214"/>
                  </a:ext>
                </a:extLst>
              </a:tr>
              <a:tr h="370840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/>
                        <a:t>Fatores de origem interna (</a:t>
                      </a:r>
                      <a:r>
                        <a:rPr lang="pt-BR" b="1"/>
                        <a:t>extrínsicos </a:t>
                      </a:r>
                      <a:r>
                        <a:rPr lang="pt-BR" b="1" dirty="0"/>
                        <a:t>ao PPG)</a:t>
                      </a:r>
                    </a:p>
                    <a:p>
                      <a:pPr algn="ctr"/>
                      <a:endParaRPr lang="pt-BR" b="1" dirty="0"/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Oportunidades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Ameaças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087328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97341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6144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2DAE1725-EC72-B58A-D7B9-53ABA524E97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3740631"/>
              </p:ext>
            </p:extLst>
          </p:nvPr>
        </p:nvGraphicFramePr>
        <p:xfrm>
          <a:off x="425534" y="2075213"/>
          <a:ext cx="11340932" cy="199260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35233">
                  <a:extLst>
                    <a:ext uri="{9D8B030D-6E8A-4147-A177-3AD203B41FA5}">
                      <a16:colId xmlns:a16="http://schemas.microsoft.com/office/drawing/2014/main" val="3337661902"/>
                    </a:ext>
                  </a:extLst>
                </a:gridCol>
                <a:gridCol w="2835233">
                  <a:extLst>
                    <a:ext uri="{9D8B030D-6E8A-4147-A177-3AD203B41FA5}">
                      <a16:colId xmlns:a16="http://schemas.microsoft.com/office/drawing/2014/main" val="3426212773"/>
                    </a:ext>
                  </a:extLst>
                </a:gridCol>
                <a:gridCol w="2835233">
                  <a:extLst>
                    <a:ext uri="{9D8B030D-6E8A-4147-A177-3AD203B41FA5}">
                      <a16:colId xmlns:a16="http://schemas.microsoft.com/office/drawing/2014/main" val="14532175"/>
                    </a:ext>
                  </a:extLst>
                </a:gridCol>
                <a:gridCol w="2835233">
                  <a:extLst>
                    <a:ext uri="{9D8B030D-6E8A-4147-A177-3AD203B41FA5}">
                      <a16:colId xmlns:a16="http://schemas.microsoft.com/office/drawing/2014/main" val="3001698711"/>
                    </a:ext>
                  </a:extLst>
                </a:gridCol>
              </a:tblGrid>
              <a:tr h="450841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Área de concentração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Linha de pesquisa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Projetos/linha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envolvidos na linha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67107836"/>
                  </a:ext>
                </a:extLst>
              </a:tr>
              <a:tr h="45084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9843360"/>
                  </a:ext>
                </a:extLst>
              </a:tr>
              <a:tr h="45084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5617303"/>
                  </a:ext>
                </a:extLst>
              </a:tr>
              <a:tr h="450841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8408377"/>
                  </a:ext>
                </a:extLst>
              </a:tr>
            </a:tbl>
          </a:graphicData>
        </a:graphic>
      </p:graphicFrame>
      <p:graphicFrame>
        <p:nvGraphicFramePr>
          <p:cNvPr id="3" name="Tabela 6">
            <a:extLst>
              <a:ext uri="{FF2B5EF4-FFF2-40B4-BE49-F238E27FC236}">
                <a16:creationId xmlns:a16="http://schemas.microsoft.com/office/drawing/2014/main" id="{21F9ABBD-0AFA-5DA3-6926-8B47273D75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6459514"/>
              </p:ext>
            </p:extLst>
          </p:nvPr>
        </p:nvGraphicFramePr>
        <p:xfrm>
          <a:off x="1500249" y="410907"/>
          <a:ext cx="9191502" cy="736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595751">
                  <a:extLst>
                    <a:ext uri="{9D8B030D-6E8A-4147-A177-3AD203B41FA5}">
                      <a16:colId xmlns:a16="http://schemas.microsoft.com/office/drawing/2014/main" val="2884545748"/>
                    </a:ext>
                  </a:extLst>
                </a:gridCol>
                <a:gridCol w="4595751">
                  <a:extLst>
                    <a:ext uri="{9D8B030D-6E8A-4147-A177-3AD203B41FA5}">
                      <a16:colId xmlns:a16="http://schemas.microsoft.com/office/drawing/2014/main" val="126668071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Colégio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Grande área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3716758"/>
                  </a:ext>
                </a:extLst>
              </a:tr>
              <a:tr h="215780"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44562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2149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429A779E-8B4E-1E04-3093-8088C2AB69B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740203"/>
              </p:ext>
            </p:extLst>
          </p:nvPr>
        </p:nvGraphicFramePr>
        <p:xfrm>
          <a:off x="570016" y="220897"/>
          <a:ext cx="11079677" cy="1651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82811">
                  <a:extLst>
                    <a:ext uri="{9D8B030D-6E8A-4147-A177-3AD203B41FA5}">
                      <a16:colId xmlns:a16="http://schemas.microsoft.com/office/drawing/2014/main" val="2084256500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180022566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79599353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678500324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2451071376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3825423988"/>
                    </a:ext>
                  </a:extLst>
                </a:gridCol>
                <a:gridCol w="1582811">
                  <a:extLst>
                    <a:ext uri="{9D8B030D-6E8A-4147-A177-3AD203B41FA5}">
                      <a16:colId xmlns:a16="http://schemas.microsoft.com/office/drawing/2014/main" val="16953570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Permanentes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Colaboradores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Visitantes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 de docentes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% Permanentes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% bolsistas PQ/DT/Sênior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410843"/>
                  </a:ext>
                </a:extLst>
              </a:tr>
              <a:tr h="31078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358019"/>
                  </a:ext>
                </a:extLst>
              </a:tr>
            </a:tbl>
          </a:graphicData>
        </a:graphic>
      </p:graphicFrame>
      <p:graphicFrame>
        <p:nvGraphicFramePr>
          <p:cNvPr id="3" name="Tabela 2">
            <a:extLst>
              <a:ext uri="{FF2B5EF4-FFF2-40B4-BE49-F238E27FC236}">
                <a16:creationId xmlns:a16="http://schemas.microsoft.com/office/drawing/2014/main" id="{A7199F3A-4B36-EFBD-97FC-84733B3469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2101291"/>
              </p:ext>
            </p:extLst>
          </p:nvPr>
        </p:nvGraphicFramePr>
        <p:xfrm>
          <a:off x="570017" y="2368351"/>
          <a:ext cx="11079675" cy="1656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5935">
                  <a:extLst>
                    <a:ext uri="{9D8B030D-6E8A-4147-A177-3AD203B41FA5}">
                      <a16:colId xmlns:a16="http://schemas.microsoft.com/office/drawing/2014/main" val="2084256500"/>
                    </a:ext>
                  </a:extLst>
                </a:gridCol>
                <a:gridCol w="2215935">
                  <a:extLst>
                    <a:ext uri="{9D8B030D-6E8A-4147-A177-3AD203B41FA5}">
                      <a16:colId xmlns:a16="http://schemas.microsoft.com/office/drawing/2014/main" val="180022566"/>
                    </a:ext>
                  </a:extLst>
                </a:gridCol>
                <a:gridCol w="2215935">
                  <a:extLst>
                    <a:ext uri="{9D8B030D-6E8A-4147-A177-3AD203B41FA5}">
                      <a16:colId xmlns:a16="http://schemas.microsoft.com/office/drawing/2014/main" val="79599353"/>
                    </a:ext>
                  </a:extLst>
                </a:gridCol>
                <a:gridCol w="2215935">
                  <a:extLst>
                    <a:ext uri="{9D8B030D-6E8A-4147-A177-3AD203B41FA5}">
                      <a16:colId xmlns:a16="http://schemas.microsoft.com/office/drawing/2014/main" val="678500324"/>
                    </a:ext>
                  </a:extLst>
                </a:gridCol>
                <a:gridCol w="2215935">
                  <a:extLst>
                    <a:ext uri="{9D8B030D-6E8A-4147-A177-3AD203B41FA5}">
                      <a16:colId xmlns:a16="http://schemas.microsoft.com/office/drawing/2014/main" val="24510713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Ano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sênior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com dedicação exclusiva ao PPG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participam de outros PPG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N</a:t>
                      </a:r>
                      <a:r>
                        <a:rPr lang="pt-BR" b="1" baseline="30000" dirty="0">
                          <a:solidFill>
                            <a:schemeClr val="bg1"/>
                          </a:solidFill>
                        </a:rPr>
                        <a:t>o</a:t>
                      </a: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 de docentes externos a UEL 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4193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94108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00358019"/>
                  </a:ext>
                </a:extLst>
              </a:tr>
            </a:tbl>
          </a:graphicData>
        </a:graphic>
      </p:graphicFrame>
      <p:graphicFrame>
        <p:nvGraphicFramePr>
          <p:cNvPr id="4" name="Tabela 4">
            <a:extLst>
              <a:ext uri="{FF2B5EF4-FFF2-40B4-BE49-F238E27FC236}">
                <a16:creationId xmlns:a16="http://schemas.microsoft.com/office/drawing/2014/main" id="{E60E728C-3768-539D-DCC6-0EFF0D1F2C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563465"/>
              </p:ext>
            </p:extLst>
          </p:nvPr>
        </p:nvGraphicFramePr>
        <p:xfrm>
          <a:off x="570015" y="4887905"/>
          <a:ext cx="10984675" cy="141789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84675">
                  <a:extLst>
                    <a:ext uri="{9D8B030D-6E8A-4147-A177-3AD203B41FA5}">
                      <a16:colId xmlns:a16="http://schemas.microsoft.com/office/drawing/2014/main" val="2551739690"/>
                    </a:ext>
                  </a:extLst>
                </a:gridCol>
              </a:tblGrid>
              <a:tr h="1417892">
                <a:tc>
                  <a:txBody>
                    <a:bodyPr/>
                    <a:lstStyle/>
                    <a:p>
                      <a:r>
                        <a:rPr lang="pt-BR" b="1" dirty="0"/>
                        <a:t>Número de docentes que irão aposentar ainda neste quadriênio (2021-2024)? </a:t>
                      </a:r>
                    </a:p>
                    <a:p>
                      <a:endParaRPr lang="pt-BR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29727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786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4">
            <a:extLst>
              <a:ext uri="{FF2B5EF4-FFF2-40B4-BE49-F238E27FC236}">
                <a16:creationId xmlns:a16="http://schemas.microsoft.com/office/drawing/2014/main" id="{59411777-0757-BC89-C450-D92CD35AF4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399598"/>
              </p:ext>
            </p:extLst>
          </p:nvPr>
        </p:nvGraphicFramePr>
        <p:xfrm>
          <a:off x="271155" y="756986"/>
          <a:ext cx="11485416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244139">
                  <a:extLst>
                    <a:ext uri="{9D8B030D-6E8A-4147-A177-3AD203B41FA5}">
                      <a16:colId xmlns:a16="http://schemas.microsoft.com/office/drawing/2014/main" val="976479984"/>
                    </a:ext>
                  </a:extLst>
                </a:gridCol>
                <a:gridCol w="1241277">
                  <a:extLst>
                    <a:ext uri="{9D8B030D-6E8A-4147-A177-3AD203B41FA5}">
                      <a16:colId xmlns:a16="http://schemas.microsoft.com/office/drawing/2014/main" val="18577973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Quantidade de teses e dissertações defendidas no período de avaliação, em relação ao corpo docente permanente e à dimensão do corpo discente. </a:t>
                      </a:r>
                    </a:p>
                    <a:p>
                      <a:r>
                        <a:rPr lang="pt-BR" dirty="0"/>
                        <a:t>NT = (2 x Teses + Dissertações) / (Total de docentes permanentes)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/>
                        <a:t>2021:____</a:t>
                      </a:r>
                    </a:p>
                    <a:p>
                      <a:endParaRPr lang="pt-BR" dirty="0"/>
                    </a:p>
                    <a:p>
                      <a:r>
                        <a:rPr lang="pt-BR" dirty="0"/>
                        <a:t>2022:____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32506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Percentagem de docentes permanentes com aulas na Pós-Graduação (2021 e 2022)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77296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Percentagem de docentes permanentes com orientações concluídas (2021 e 2022)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41993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Percentagem de DP com orientações de M e D em andamento (2021 e 2022)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37803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Docentes permanentes sem nenhuma orientação no período (2021 e 2022)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22753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Existe no programa docentes com um número de orientações elevado,  mas com uma produção com discente baixa? (2021 e 2022)*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378845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Porcentagem de docentes permanentes com aulas na Graduação (2021 – 2022)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0897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/>
                        <a:t>Porcentagem de docentes permanentes com orientação de IC, IT e/ou </a:t>
                      </a:r>
                      <a:r>
                        <a:rPr lang="pt-BR" dirty="0" err="1"/>
                        <a:t>ICjr</a:t>
                      </a:r>
                      <a:endParaRPr lang="pt-BR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61111372"/>
                  </a:ext>
                </a:extLst>
              </a:tr>
            </a:tbl>
          </a:graphicData>
        </a:graphic>
      </p:graphicFrame>
      <p:graphicFrame>
        <p:nvGraphicFramePr>
          <p:cNvPr id="3" name="Tabela 3">
            <a:extLst>
              <a:ext uri="{FF2B5EF4-FFF2-40B4-BE49-F238E27FC236}">
                <a16:creationId xmlns:a16="http://schemas.microsoft.com/office/drawing/2014/main" id="{32C3282F-B792-0104-B022-7BC76274DB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1168552"/>
              </p:ext>
            </p:extLst>
          </p:nvPr>
        </p:nvGraphicFramePr>
        <p:xfrm>
          <a:off x="271155" y="5137287"/>
          <a:ext cx="11485416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485416">
                  <a:extLst>
                    <a:ext uri="{9D8B030D-6E8A-4147-A177-3AD203B41FA5}">
                      <a16:colId xmlns:a16="http://schemas.microsoft.com/office/drawing/2014/main" val="31011203"/>
                    </a:ext>
                  </a:extLst>
                </a:gridCol>
              </a:tblGrid>
              <a:tr h="574744">
                <a:tc>
                  <a:txBody>
                    <a:bodyPr/>
                    <a:lstStyle/>
                    <a:p>
                      <a:r>
                        <a:rPr lang="pt-BR" dirty="0"/>
                        <a:t>* Medidas adotadas  em caso afirmativo:</a:t>
                      </a:r>
                    </a:p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1070657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96005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a 10">
            <a:extLst>
              <a:ext uri="{FF2B5EF4-FFF2-40B4-BE49-F238E27FC236}">
                <a16:creationId xmlns:a16="http://schemas.microsoft.com/office/drawing/2014/main" id="{C7620138-E6B8-D513-B61B-E17BD4B5E56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9382024"/>
              </p:ext>
            </p:extLst>
          </p:nvPr>
        </p:nvGraphicFramePr>
        <p:xfrm>
          <a:off x="438728" y="573094"/>
          <a:ext cx="4867564" cy="11587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3782">
                  <a:extLst>
                    <a:ext uri="{9D8B030D-6E8A-4147-A177-3AD203B41FA5}">
                      <a16:colId xmlns:a16="http://schemas.microsoft.com/office/drawing/2014/main" val="3635879141"/>
                    </a:ext>
                  </a:extLst>
                </a:gridCol>
                <a:gridCol w="2433782">
                  <a:extLst>
                    <a:ext uri="{9D8B030D-6E8A-4147-A177-3AD203B41FA5}">
                      <a16:colId xmlns:a16="http://schemas.microsoft.com/office/drawing/2014/main" val="1478535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Ano de início do Mestrado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Ano de início do Doutorado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26191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897364"/>
                  </a:ext>
                </a:extLst>
              </a:tr>
            </a:tbl>
          </a:graphicData>
        </a:graphic>
      </p:graphicFrame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2E31D2D9-2530-417F-4607-7372FD5FA83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6384062"/>
              </p:ext>
            </p:extLst>
          </p:nvPr>
        </p:nvGraphicFramePr>
        <p:xfrm>
          <a:off x="6885708" y="573093"/>
          <a:ext cx="4867564" cy="1158731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433782">
                  <a:extLst>
                    <a:ext uri="{9D8B030D-6E8A-4147-A177-3AD203B41FA5}">
                      <a16:colId xmlns:a16="http://schemas.microsoft.com/office/drawing/2014/main" val="3635879141"/>
                    </a:ext>
                  </a:extLst>
                </a:gridCol>
                <a:gridCol w="2433782">
                  <a:extLst>
                    <a:ext uri="{9D8B030D-6E8A-4147-A177-3AD203B41FA5}">
                      <a16:colId xmlns:a16="http://schemas.microsoft.com/office/drawing/2014/main" val="147853597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pt-BR" dirty="0"/>
                        <a:t>Total de Mestres titulados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dirty="0"/>
                        <a:t>Total de Doutores titulados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0226191"/>
                  </a:ext>
                </a:extLst>
              </a:tr>
              <a:tr h="518651"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0897364"/>
                  </a:ext>
                </a:extLst>
              </a:tr>
            </a:tbl>
          </a:graphicData>
        </a:graphic>
      </p:graphicFrame>
      <p:graphicFrame>
        <p:nvGraphicFramePr>
          <p:cNvPr id="12" name="Tabela 12">
            <a:extLst>
              <a:ext uri="{FF2B5EF4-FFF2-40B4-BE49-F238E27FC236}">
                <a16:creationId xmlns:a16="http://schemas.microsoft.com/office/drawing/2014/main" id="{807EE9EA-BD31-A481-011C-F631FC40A3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210392"/>
              </p:ext>
            </p:extLst>
          </p:nvPr>
        </p:nvGraphicFramePr>
        <p:xfrm>
          <a:off x="438728" y="2834640"/>
          <a:ext cx="11314548" cy="247543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7172">
                  <a:extLst>
                    <a:ext uri="{9D8B030D-6E8A-4147-A177-3AD203B41FA5}">
                      <a16:colId xmlns:a16="http://schemas.microsoft.com/office/drawing/2014/main" val="3215757099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1590271202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452011057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3291577354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607401927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2552339683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1597258159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622775819"/>
                    </a:ext>
                  </a:extLst>
                </a:gridCol>
                <a:gridCol w="1257172">
                  <a:extLst>
                    <a:ext uri="{9D8B030D-6E8A-4147-A177-3AD203B41FA5}">
                      <a16:colId xmlns:a16="http://schemas.microsoft.com/office/drawing/2014/main" val="2278309484"/>
                    </a:ext>
                  </a:extLst>
                </a:gridCol>
              </a:tblGrid>
              <a:tr h="576934">
                <a:tc rowSpan="2"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Ano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 de Matriculados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 de Titulados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 de desistências ou reprovações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Total de bolsistas</a:t>
                      </a: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169235"/>
                  </a:ext>
                </a:extLst>
              </a:tr>
              <a:tr h="611786">
                <a:tc vMerge="1"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Mestrado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Doutorado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Mestrado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Doutorado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Mestrado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Doutorado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Mestrado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lvl="0" algn="ctr"/>
                      <a:r>
                        <a:rPr lang="pt-BR" b="1" dirty="0"/>
                        <a:t>Doutorado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276008"/>
                  </a:ext>
                </a:extLst>
              </a:tr>
              <a:tr h="61178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2021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9526791"/>
                  </a:ext>
                </a:extLst>
              </a:tr>
              <a:tr h="611786">
                <a:tc>
                  <a:txBody>
                    <a:bodyPr/>
                    <a:lstStyle/>
                    <a:p>
                      <a:pPr algn="ctr"/>
                      <a:r>
                        <a:rPr lang="pt-BR" b="1" dirty="0"/>
                        <a:t>2022</a:t>
                      </a:r>
                    </a:p>
                  </a:txBody>
                  <a:tcPr anchor="ctr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27707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6012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id="{5FEA096B-97EB-7402-231C-8DCA045C9DA4}"/>
              </a:ext>
            </a:extLst>
          </p:cNvPr>
          <p:cNvSpPr txBox="1"/>
          <p:nvPr/>
        </p:nvSpPr>
        <p:spPr>
          <a:xfrm>
            <a:off x="961901" y="427512"/>
            <a:ext cx="1034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ARTIGOS E PTT DECLARADOS PELO PROGRAMA (2021 E 2022)</a:t>
            </a:r>
          </a:p>
        </p:txBody>
      </p:sp>
      <p:grpSp>
        <p:nvGrpSpPr>
          <p:cNvPr id="5" name="Agrupar 4">
            <a:extLst>
              <a:ext uri="{FF2B5EF4-FFF2-40B4-BE49-F238E27FC236}">
                <a16:creationId xmlns:a16="http://schemas.microsoft.com/office/drawing/2014/main" id="{48BD1000-68E5-CC82-D4EE-FDD79490CFC3}"/>
              </a:ext>
            </a:extLst>
          </p:cNvPr>
          <p:cNvGrpSpPr/>
          <p:nvPr/>
        </p:nvGrpSpPr>
        <p:grpSpPr>
          <a:xfrm>
            <a:off x="496957" y="2176670"/>
            <a:ext cx="5162819" cy="2886618"/>
            <a:chOff x="961900" y="2286000"/>
            <a:chExt cx="7019221" cy="3673394"/>
          </a:xfrm>
        </p:grpSpPr>
        <p:pic>
          <p:nvPicPr>
            <p:cNvPr id="3" name="Imagem 2">
              <a:extLst>
                <a:ext uri="{FF2B5EF4-FFF2-40B4-BE49-F238E27FC236}">
                  <a16:creationId xmlns:a16="http://schemas.microsoft.com/office/drawing/2014/main" id="{B1B051ED-D04C-D64D-A7EB-F7F5552DFC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2470" t="14534" r="1599" b="1928"/>
            <a:stretch/>
          </p:blipFill>
          <p:spPr>
            <a:xfrm>
              <a:off x="961900" y="2286000"/>
              <a:ext cx="7019221" cy="3673394"/>
            </a:xfrm>
            <a:prstGeom prst="rect">
              <a:avLst/>
            </a:prstGeom>
          </p:spPr>
        </p:pic>
        <p:sp>
          <p:nvSpPr>
            <p:cNvPr id="4" name="CaixaDeTexto 3">
              <a:extLst>
                <a:ext uri="{FF2B5EF4-FFF2-40B4-BE49-F238E27FC236}">
                  <a16:creationId xmlns:a16="http://schemas.microsoft.com/office/drawing/2014/main" id="{D9EFACBB-A927-8F4E-83A2-BE6AE6B70B41}"/>
                </a:ext>
              </a:extLst>
            </p:cNvPr>
            <p:cNvSpPr txBox="1"/>
            <p:nvPr/>
          </p:nvSpPr>
          <p:spPr>
            <a:xfrm>
              <a:off x="6530009" y="2655332"/>
              <a:ext cx="135172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exemplo</a:t>
              </a:r>
            </a:p>
          </p:txBody>
        </p:sp>
      </p:grpSp>
      <p:pic>
        <p:nvPicPr>
          <p:cNvPr id="6" name="Imagem 5">
            <a:extLst>
              <a:ext uri="{FF2B5EF4-FFF2-40B4-BE49-F238E27FC236}">
                <a16:creationId xmlns:a16="http://schemas.microsoft.com/office/drawing/2014/main" id="{D33D6BA6-E623-DCC2-7833-F3E99F4D4D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45932" y="2400290"/>
            <a:ext cx="5249111" cy="281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6029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id="{B1B3B2FE-40AB-BB9B-6703-DFE52219797E}"/>
              </a:ext>
            </a:extLst>
          </p:cNvPr>
          <p:cNvSpPr txBox="1"/>
          <p:nvPr/>
        </p:nvSpPr>
        <p:spPr>
          <a:xfrm>
            <a:off x="961901" y="427512"/>
            <a:ext cx="10343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/>
              <a:t>EGRESSOS DO PROGRAMA ÚLTIMOS: MESTRADO E DOUTORADO (5 ANOS: 2018-2022)</a:t>
            </a:r>
          </a:p>
        </p:txBody>
      </p:sp>
      <p:grpSp>
        <p:nvGrpSpPr>
          <p:cNvPr id="11" name="Agrupar 10">
            <a:extLst>
              <a:ext uri="{FF2B5EF4-FFF2-40B4-BE49-F238E27FC236}">
                <a16:creationId xmlns:a16="http://schemas.microsoft.com/office/drawing/2014/main" id="{8C6FB6CA-BD0D-ADD4-8F7A-148806151C8D}"/>
              </a:ext>
            </a:extLst>
          </p:cNvPr>
          <p:cNvGrpSpPr/>
          <p:nvPr/>
        </p:nvGrpSpPr>
        <p:grpSpPr>
          <a:xfrm>
            <a:off x="2937689" y="1612849"/>
            <a:ext cx="6497060" cy="3745926"/>
            <a:chOff x="2937689" y="1612849"/>
            <a:chExt cx="6497060" cy="3745926"/>
          </a:xfrm>
        </p:grpSpPr>
        <p:grpSp>
          <p:nvGrpSpPr>
            <p:cNvPr id="9" name="Agrupar 8">
              <a:extLst>
                <a:ext uri="{FF2B5EF4-FFF2-40B4-BE49-F238E27FC236}">
                  <a16:creationId xmlns:a16="http://schemas.microsoft.com/office/drawing/2014/main" id="{71B0FF4E-D0D1-B8CA-7BA6-FAAA783DB973}"/>
                </a:ext>
              </a:extLst>
            </p:cNvPr>
            <p:cNvGrpSpPr/>
            <p:nvPr/>
          </p:nvGrpSpPr>
          <p:grpSpPr>
            <a:xfrm>
              <a:off x="2937689" y="1612849"/>
              <a:ext cx="6239442" cy="3745926"/>
              <a:chOff x="2937689" y="1612849"/>
              <a:chExt cx="6239442" cy="3745926"/>
            </a:xfrm>
          </p:grpSpPr>
          <p:pic>
            <p:nvPicPr>
              <p:cNvPr id="2" name="Imagem 1">
                <a:extLst>
                  <a:ext uri="{FF2B5EF4-FFF2-40B4-BE49-F238E27FC236}">
                    <a16:creationId xmlns:a16="http://schemas.microsoft.com/office/drawing/2014/main" id="{292433EC-B010-2522-3065-97B3414D5C60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3100" t="13931" r="65249" b="2750"/>
              <a:stretch/>
            </p:blipFill>
            <p:spPr>
              <a:xfrm>
                <a:off x="7398025" y="1833789"/>
                <a:ext cx="1779106" cy="2814887"/>
              </a:xfrm>
              <a:prstGeom prst="rect">
                <a:avLst/>
              </a:prstGeom>
            </p:spPr>
          </p:pic>
          <p:pic>
            <p:nvPicPr>
              <p:cNvPr id="3" name="Imagem 2">
                <a:extLst>
                  <a:ext uri="{FF2B5EF4-FFF2-40B4-BE49-F238E27FC236}">
                    <a16:creationId xmlns:a16="http://schemas.microsoft.com/office/drawing/2014/main" id="{0E796AF2-DD8E-BE6C-4B4A-E64AB20B307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3"/>
              <a:srcRect l="27815" t="13210" r="16686" b="73083"/>
              <a:stretch/>
            </p:blipFill>
            <p:spPr>
              <a:xfrm>
                <a:off x="4269238" y="1612849"/>
                <a:ext cx="4018340" cy="596474"/>
              </a:xfrm>
              <a:prstGeom prst="rect">
                <a:avLst/>
              </a:prstGeom>
            </p:spPr>
          </p:pic>
          <p:pic>
            <p:nvPicPr>
              <p:cNvPr id="6" name="Imagem 5">
                <a:extLst>
                  <a:ext uri="{FF2B5EF4-FFF2-40B4-BE49-F238E27FC236}">
                    <a16:creationId xmlns:a16="http://schemas.microsoft.com/office/drawing/2014/main" id="{51B5FD2E-D40D-8353-750F-076A243D0A15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4"/>
              <a:srcRect l="1430" t="24391" r="64796" b="1668"/>
              <a:stretch/>
            </p:blipFill>
            <p:spPr>
              <a:xfrm>
                <a:off x="2937689" y="2209323"/>
                <a:ext cx="1856288" cy="2439353"/>
              </a:xfrm>
              <a:prstGeom prst="rect">
                <a:avLst/>
              </a:prstGeom>
            </p:spPr>
          </p:pic>
          <p:sp>
            <p:nvSpPr>
              <p:cNvPr id="8" name="CaixaDeTexto 7">
                <a:extLst>
                  <a:ext uri="{FF2B5EF4-FFF2-40B4-BE49-F238E27FC236}">
                    <a16:creationId xmlns:a16="http://schemas.microsoft.com/office/drawing/2014/main" id="{504E3917-DB54-7323-0FE2-DD2E6CD45A10}"/>
                  </a:ext>
                </a:extLst>
              </p:cNvPr>
              <p:cNvSpPr txBox="1"/>
              <p:nvPr/>
            </p:nvSpPr>
            <p:spPr>
              <a:xfrm>
                <a:off x="3359426" y="4989443"/>
                <a:ext cx="581383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pt-BR" dirty="0"/>
                  <a:t>Mestrado 				Doutorado</a:t>
                </a:r>
              </a:p>
            </p:txBody>
          </p:sp>
        </p:grpSp>
        <p:sp>
          <p:nvSpPr>
            <p:cNvPr id="10" name="CaixaDeTexto 9">
              <a:extLst>
                <a:ext uri="{FF2B5EF4-FFF2-40B4-BE49-F238E27FC236}">
                  <a16:creationId xmlns:a16="http://schemas.microsoft.com/office/drawing/2014/main" id="{F0FB0155-61B1-FE6A-3670-E2DD423859D2}"/>
                </a:ext>
              </a:extLst>
            </p:cNvPr>
            <p:cNvSpPr txBox="1"/>
            <p:nvPr/>
          </p:nvSpPr>
          <p:spPr>
            <a:xfrm>
              <a:off x="8448260" y="1795329"/>
              <a:ext cx="98648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pt-BR" dirty="0">
                  <a:solidFill>
                    <a:srgbClr val="FF0000"/>
                  </a:solidFill>
                </a:rPr>
                <a:t>Exemplo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7785677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C73D5153-EEAD-39BC-D6F0-9E081C7CE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7524648"/>
              </p:ext>
            </p:extLst>
          </p:nvPr>
        </p:nvGraphicFramePr>
        <p:xfrm>
          <a:off x="337929" y="337930"/>
          <a:ext cx="11509513" cy="3348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9513">
                  <a:extLst>
                    <a:ext uri="{9D8B030D-6E8A-4147-A177-3AD203B41FA5}">
                      <a16:colId xmlns:a16="http://schemas.microsoft.com/office/drawing/2014/main" val="248379566"/>
                    </a:ext>
                  </a:extLst>
                </a:gridCol>
              </a:tblGrid>
              <a:tr h="418557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Principais atividades de interação com a sociedade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992958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12495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041747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54636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49135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5220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99172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53826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2">
            <a:extLst>
              <a:ext uri="{FF2B5EF4-FFF2-40B4-BE49-F238E27FC236}">
                <a16:creationId xmlns:a16="http://schemas.microsoft.com/office/drawing/2014/main" id="{C73D5153-EEAD-39BC-D6F0-9E081C7CEC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87437944"/>
              </p:ext>
            </p:extLst>
          </p:nvPr>
        </p:nvGraphicFramePr>
        <p:xfrm>
          <a:off x="337929" y="337930"/>
          <a:ext cx="11509513" cy="334845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1509513">
                  <a:extLst>
                    <a:ext uri="{9D8B030D-6E8A-4147-A177-3AD203B41FA5}">
                      <a16:colId xmlns:a16="http://schemas.microsoft.com/office/drawing/2014/main" val="248379566"/>
                    </a:ext>
                  </a:extLst>
                </a:gridCol>
              </a:tblGrid>
              <a:tr h="418557">
                <a:tc>
                  <a:txBody>
                    <a:bodyPr/>
                    <a:lstStyle/>
                    <a:p>
                      <a:r>
                        <a:rPr lang="pt-BR" b="1" dirty="0">
                          <a:solidFill>
                            <a:schemeClr val="bg1"/>
                          </a:solidFill>
                        </a:rPr>
                        <a:t>Principais atividades de internacionalização</a:t>
                      </a:r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992958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12495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0041747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1354636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0849135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7352203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991724"/>
                  </a:ext>
                </a:extLst>
              </a:tr>
              <a:tr h="41855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9161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42731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1001</Words>
  <Application>Microsoft Office PowerPoint</Application>
  <PresentationFormat>Widescreen</PresentationFormat>
  <Paragraphs>164</Paragraphs>
  <Slides>12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Times New Roman</vt:lpstr>
      <vt:lpstr>Tema do Office</vt:lpstr>
      <vt:lpstr>UNIVERSIDADE ESTADUAL DE LONDRINA FÓRUM DE AUTOAVALIAÇÃO DOS PROGRAMAS DE PÓS-GRADUAÇÃO STRICTO SENSU DA UEL Londrina – 18 e 19 de maio de 2023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ESTADUAL DE LONDRINA FÓRUM DE AUTOAVALIAÇÃO DOS PROGRAMAS DE PÓS-GRADUAÇÃO STRICTO SENSU DA UEL Londrina – 18 e 19 de maio de 2023.</dc:title>
  <dc:creator>Lucy Lioni</dc:creator>
  <cp:lastModifiedBy>Lucy Lioni</cp:lastModifiedBy>
  <cp:revision>1</cp:revision>
  <dcterms:created xsi:type="dcterms:W3CDTF">2023-04-26T10:37:30Z</dcterms:created>
  <dcterms:modified xsi:type="dcterms:W3CDTF">2023-05-03T13:38:52Z</dcterms:modified>
</cp:coreProperties>
</file>