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0D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30" d="100"/>
          <a:sy n="30" d="100"/>
        </p:scale>
        <p:origin x="360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CCDCA-D471-4A7F-8056-D5934E857409}" type="datetimeFigureOut">
              <a:rPr lang="pt-BR" smtClean="0"/>
              <a:t>15/08/2023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9E15D-9D76-485D-A300-D60EF1533C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8527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CCDCA-D471-4A7F-8056-D5934E857409}" type="datetimeFigureOut">
              <a:rPr lang="pt-BR" smtClean="0"/>
              <a:t>15/08/2023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9E15D-9D76-485D-A300-D60EF1533C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5503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CCDCA-D471-4A7F-8056-D5934E857409}" type="datetimeFigureOut">
              <a:rPr lang="pt-BR" smtClean="0"/>
              <a:t>15/08/2023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9E15D-9D76-485D-A300-D60EF1533C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0273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CCDCA-D471-4A7F-8056-D5934E857409}" type="datetimeFigureOut">
              <a:rPr lang="pt-BR" smtClean="0"/>
              <a:t>15/08/2023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9E15D-9D76-485D-A300-D60EF1533C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5600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CCDCA-D471-4A7F-8056-D5934E857409}" type="datetimeFigureOut">
              <a:rPr lang="pt-BR" smtClean="0"/>
              <a:t>15/08/2023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9E15D-9D76-485D-A300-D60EF1533C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3201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CCDCA-D471-4A7F-8056-D5934E857409}" type="datetimeFigureOut">
              <a:rPr lang="pt-BR" smtClean="0"/>
              <a:t>15/08/2023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9E15D-9D76-485D-A300-D60EF1533C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9710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CCDCA-D471-4A7F-8056-D5934E857409}" type="datetimeFigureOut">
              <a:rPr lang="pt-BR" smtClean="0"/>
              <a:t>15/08/2023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9E15D-9D76-485D-A300-D60EF1533C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7865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CCDCA-D471-4A7F-8056-D5934E857409}" type="datetimeFigureOut">
              <a:rPr lang="pt-BR" smtClean="0"/>
              <a:t>15/08/2023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9E15D-9D76-485D-A300-D60EF1533C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4842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CCDCA-D471-4A7F-8056-D5934E857409}" type="datetimeFigureOut">
              <a:rPr lang="pt-BR" smtClean="0"/>
              <a:t>15/08/2023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9E15D-9D76-485D-A300-D60EF1533C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2582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CCDCA-D471-4A7F-8056-D5934E857409}" type="datetimeFigureOut">
              <a:rPr lang="pt-BR" smtClean="0"/>
              <a:t>15/08/2023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9E15D-9D76-485D-A300-D60EF1533C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4599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CCDCA-D471-4A7F-8056-D5934E857409}" type="datetimeFigureOut">
              <a:rPr lang="pt-BR" smtClean="0"/>
              <a:t>15/08/2023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9E15D-9D76-485D-A300-D60EF1533C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7440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CCDCA-D471-4A7F-8056-D5934E857409}" type="datetimeFigureOut">
              <a:rPr lang="pt-BR" smtClean="0"/>
              <a:t>15/08/2023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9E15D-9D76-485D-A300-D60EF1533C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3383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Texto&#10;&#10;Descrição gerada automaticamente">
            <a:extLst>
              <a:ext uri="{FF2B5EF4-FFF2-40B4-BE49-F238E27FC236}">
                <a16:creationId xmlns:a16="http://schemas.microsoft.com/office/drawing/2014/main" id="{2B100C7D-C3F4-6CCB-49B1-2AFA9A604F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" y="0"/>
            <a:ext cx="32397784" cy="4829741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D9D31365-E5C6-A357-E942-4480F23B74DD}"/>
              </a:ext>
            </a:extLst>
          </p:cNvPr>
          <p:cNvSpPr txBox="1"/>
          <p:nvPr/>
        </p:nvSpPr>
        <p:spPr>
          <a:xfrm>
            <a:off x="0" y="7023104"/>
            <a:ext cx="3239778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6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Autor¹; Coautor²; Coautor³; Coautor; Coautor; Coautor; Coautor; Coautor; Coautor; Coautor </a:t>
            </a:r>
            <a:br>
              <a:rPr lang="pt-BR" sz="36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pt-BR" sz="36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</a:t>
            </a:r>
            <a:r>
              <a:rPr lang="pt-BR" sz="3600" b="1" dirty="0">
                <a:latin typeface="Arial" panose="020B0604020202020204" pitchFamily="34" charset="0"/>
                <a:ea typeface="Calibri" panose="020F0502020204030204" pitchFamily="34" charset="0"/>
              </a:rPr>
              <a:t>A</a:t>
            </a:r>
            <a:r>
              <a:rPr lang="pt-BR" sz="36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rial 36, negrito, separados por ponto-e-vírgula (;), centralizado)</a:t>
            </a:r>
            <a:endParaRPr lang="pt-BR" sz="3600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242E984A-9529-5AD8-937F-8303F909CE4F}"/>
              </a:ext>
            </a:extLst>
          </p:cNvPr>
          <p:cNvSpPr txBox="1"/>
          <p:nvPr/>
        </p:nvSpPr>
        <p:spPr>
          <a:xfrm>
            <a:off x="0" y="8252930"/>
            <a:ext cx="3239778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¹ </a:t>
            </a:r>
            <a:r>
              <a:rPr lang="pt-BR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(Instituição A, área de estudo); (Arial 24, itálico, centralizado) </a:t>
            </a:r>
            <a:endParaRPr lang="pt-BR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² </a:t>
            </a:r>
            <a:r>
              <a:rPr lang="pt-BR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(Instituição B, área de estudo); </a:t>
            </a:r>
            <a:endParaRPr lang="pt-BR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³ </a:t>
            </a:r>
            <a:r>
              <a:rPr lang="pt-BR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(Instituição C, área de estudo); </a:t>
            </a:r>
            <a:endParaRPr lang="pt-BR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E2B76F3-3847-03CC-C4C8-FF0CF529E2A3}"/>
              </a:ext>
            </a:extLst>
          </p:cNvPr>
          <p:cNvSpPr txBox="1"/>
          <p:nvPr/>
        </p:nvSpPr>
        <p:spPr>
          <a:xfrm>
            <a:off x="0" y="9730601"/>
            <a:ext cx="32397784" cy="4676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400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Autor para correspondência: (e-mail, sublinhado, Arial 28)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t-B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65C494DE-1257-BEF8-6C61-6F955171DE46}"/>
              </a:ext>
            </a:extLst>
          </p:cNvPr>
          <p:cNvSpPr txBox="1"/>
          <p:nvPr/>
        </p:nvSpPr>
        <p:spPr>
          <a:xfrm>
            <a:off x="0" y="10501683"/>
            <a:ext cx="32397784" cy="6552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36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Palavras-chave</a:t>
            </a:r>
            <a:r>
              <a:rPr lang="pt-BR" sz="36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BR" sz="36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(De três (3) a cinco (5) palavras-chave separadas por ponto-e-vírgula (;) em ordem alfabética, Arial 36, centralizado, itálico)</a:t>
            </a:r>
            <a:endParaRPr lang="pt-BR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BC5E4309-E488-4950-6C48-26E9946FD56E}"/>
              </a:ext>
            </a:extLst>
          </p:cNvPr>
          <p:cNvSpPr txBox="1">
            <a:spLocks/>
          </p:cNvSpPr>
          <p:nvPr/>
        </p:nvSpPr>
        <p:spPr>
          <a:xfrm>
            <a:off x="1" y="4844670"/>
            <a:ext cx="3239778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6000" b="1" spc="-1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TITULO (MÍNIMO DE 70 E MÁXIMO DE 250 CARACTERES, ESCRITO EM CAIXA ALTA, NEGRITO, TAMANHO 60, FONTE TIMES NEW ROMAN, CENTRALIZADO)</a:t>
            </a:r>
            <a:endParaRPr lang="pt-BR" sz="6000" b="1" spc="-1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C01B2631-F86A-58B7-131B-CBC0088CE4E9}"/>
              </a:ext>
            </a:extLst>
          </p:cNvPr>
          <p:cNvSpPr/>
          <p:nvPr/>
        </p:nvSpPr>
        <p:spPr>
          <a:xfrm>
            <a:off x="1075152" y="11346406"/>
            <a:ext cx="14571246" cy="934019"/>
          </a:xfrm>
          <a:prstGeom prst="rect">
            <a:avLst/>
          </a:prstGeom>
          <a:solidFill>
            <a:srgbClr val="F7DA7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400" b="1" cap="all" dirty="0">
                <a:solidFill>
                  <a:srgbClr val="2E0D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(Times 54, negrito, centralizado)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3825B4C4-AE6F-9676-819D-97D59596F5BF}"/>
              </a:ext>
            </a:extLst>
          </p:cNvPr>
          <p:cNvSpPr/>
          <p:nvPr/>
        </p:nvSpPr>
        <p:spPr>
          <a:xfrm>
            <a:off x="16751301" y="11346406"/>
            <a:ext cx="14571246" cy="934019"/>
          </a:xfrm>
          <a:prstGeom prst="rect">
            <a:avLst/>
          </a:prstGeom>
          <a:solidFill>
            <a:srgbClr val="F7DA7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400" b="1" cap="all" dirty="0">
                <a:solidFill>
                  <a:srgbClr val="2E0D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 e discussão (exemplo)</a:t>
            </a: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89523DE3-04CD-FCE4-79F1-BF5CE9DC85F5}"/>
              </a:ext>
            </a:extLst>
          </p:cNvPr>
          <p:cNvSpPr/>
          <p:nvPr/>
        </p:nvSpPr>
        <p:spPr>
          <a:xfrm>
            <a:off x="1075152" y="20716548"/>
            <a:ext cx="14571246" cy="934019"/>
          </a:xfrm>
          <a:prstGeom prst="rect">
            <a:avLst/>
          </a:prstGeom>
          <a:solidFill>
            <a:srgbClr val="F7DA7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400" b="1" cap="all" dirty="0">
                <a:solidFill>
                  <a:srgbClr val="2E0D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objetivos (Exemplo)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D841883F-E865-D836-C681-5C8C9A900691}"/>
              </a:ext>
            </a:extLst>
          </p:cNvPr>
          <p:cNvSpPr/>
          <p:nvPr/>
        </p:nvSpPr>
        <p:spPr>
          <a:xfrm>
            <a:off x="1075152" y="23081206"/>
            <a:ext cx="14571246" cy="934019"/>
          </a:xfrm>
          <a:prstGeom prst="rect">
            <a:avLst/>
          </a:prstGeom>
          <a:solidFill>
            <a:srgbClr val="F7DA7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400" b="1" cap="all" dirty="0">
                <a:solidFill>
                  <a:srgbClr val="2E0D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 e métodos (Exemplo)</a:t>
            </a: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C6C63F5A-E1E1-BFE9-22E4-C147AA57D013}"/>
              </a:ext>
            </a:extLst>
          </p:cNvPr>
          <p:cNvSpPr/>
          <p:nvPr/>
        </p:nvSpPr>
        <p:spPr>
          <a:xfrm>
            <a:off x="16751301" y="24605206"/>
            <a:ext cx="14571246" cy="934019"/>
          </a:xfrm>
          <a:prstGeom prst="rect">
            <a:avLst/>
          </a:prstGeom>
          <a:solidFill>
            <a:srgbClr val="F7DA7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400" b="1" cap="all" dirty="0">
                <a:solidFill>
                  <a:srgbClr val="2E0D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Conclusão (exemplo)</a:t>
            </a: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1852BC6A-1843-8807-B952-7506B445F180}"/>
              </a:ext>
            </a:extLst>
          </p:cNvPr>
          <p:cNvSpPr/>
          <p:nvPr/>
        </p:nvSpPr>
        <p:spPr>
          <a:xfrm>
            <a:off x="16751300" y="33494240"/>
            <a:ext cx="14571246" cy="934019"/>
          </a:xfrm>
          <a:prstGeom prst="rect">
            <a:avLst/>
          </a:prstGeom>
          <a:solidFill>
            <a:srgbClr val="F7DA7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400" b="1" cap="all" dirty="0">
                <a:solidFill>
                  <a:srgbClr val="2E0D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Referências- opcional (exemplo)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BD3C2CF7-43DA-8EA0-765B-2351D2259ABB}"/>
              </a:ext>
            </a:extLst>
          </p:cNvPr>
          <p:cNvSpPr txBox="1"/>
          <p:nvPr/>
        </p:nvSpPr>
        <p:spPr>
          <a:xfrm>
            <a:off x="1075153" y="12612290"/>
            <a:ext cx="1457124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spcAft>
                <a:spcPts val="600"/>
              </a:spcAft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[.................................................................................................................................................................... .........................................................................................................................................................................] (Corpo do texto em Arial 24, Justificado, parágrafo simples)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022AA416-7B86-FDA1-135C-48FC27A0F9B0}"/>
              </a:ext>
            </a:extLst>
          </p:cNvPr>
          <p:cNvSpPr txBox="1"/>
          <p:nvPr/>
        </p:nvSpPr>
        <p:spPr>
          <a:xfrm>
            <a:off x="16751300" y="34428259"/>
            <a:ext cx="145712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spcAft>
                <a:spcPts val="600"/>
              </a:spcAft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(referências de acordo com as normas ABNT)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874E6028-D32A-21EB-43AD-7813DE7CB50D}"/>
              </a:ext>
            </a:extLst>
          </p:cNvPr>
          <p:cNvSpPr/>
          <p:nvPr/>
        </p:nvSpPr>
        <p:spPr>
          <a:xfrm>
            <a:off x="16751301" y="29516732"/>
            <a:ext cx="14571246" cy="934019"/>
          </a:xfrm>
          <a:prstGeom prst="rect">
            <a:avLst/>
          </a:prstGeom>
          <a:solidFill>
            <a:srgbClr val="F7DA7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400" b="1" cap="all" dirty="0">
                <a:solidFill>
                  <a:srgbClr val="2E0D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Apoio financeiro e parcerias (ex.)</a:t>
            </a:r>
          </a:p>
        </p:txBody>
      </p:sp>
    </p:spTree>
    <p:extLst>
      <p:ext uri="{BB962C8B-B14F-4D97-AF65-F5344CB8AC3E}">
        <p14:creationId xmlns:p14="http://schemas.microsoft.com/office/powerpoint/2010/main" val="10878002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163</TotalTime>
  <Words>200</Words>
  <Application>Microsoft Office PowerPoint</Application>
  <PresentationFormat>Personalizar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Edson Kenji Kawabata</dc:creator>
  <cp:lastModifiedBy>Edson Kenji Kawabata</cp:lastModifiedBy>
  <cp:revision>2</cp:revision>
  <dcterms:created xsi:type="dcterms:W3CDTF">2023-08-15T14:24:35Z</dcterms:created>
  <dcterms:modified xsi:type="dcterms:W3CDTF">2023-08-15T17:26:56Z</dcterms:modified>
</cp:coreProperties>
</file>